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7" r:id="rId4"/>
    <p:sldId id="259" r:id="rId5"/>
    <p:sldId id="258" r:id="rId6"/>
    <p:sldId id="260" r:id="rId7"/>
    <p:sldId id="261" r:id="rId8"/>
    <p:sldId id="265" r:id="rId9"/>
    <p:sldId id="263" r:id="rId10"/>
    <p:sldId id="268" r:id="rId11"/>
    <p:sldId id="262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A60D64-5703-4728-8E66-8C71D356B57D}" v="330" dt="2022-03-25T13:49:54.9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83676"/>
  </p:normalViewPr>
  <p:slideViewPr>
    <p:cSldViewPr snapToGrid="0">
      <p:cViewPr varScale="1">
        <p:scale>
          <a:sx n="80" d="100"/>
          <a:sy n="80" d="100"/>
        </p:scale>
        <p:origin x="73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rant Fullington" userId="e3d97aa3-1b50-41c8-a40c-78a9a9b72173" providerId="ADAL" clId="{C98D4507-6B03-4DE4-8CB4-3C7996A034A8}"/>
    <pc:docChg chg="undo custSel addSld modSld">
      <pc:chgData name="Durant Fullington" userId="e3d97aa3-1b50-41c8-a40c-78a9a9b72173" providerId="ADAL" clId="{C98D4507-6B03-4DE4-8CB4-3C7996A034A8}" dt="2022-03-25T01:44:52.275" v="781" actId="20577"/>
      <pc:docMkLst>
        <pc:docMk/>
      </pc:docMkLst>
      <pc:sldChg chg="addSp modSp mod">
        <pc:chgData name="Durant Fullington" userId="e3d97aa3-1b50-41c8-a40c-78a9a9b72173" providerId="ADAL" clId="{C98D4507-6B03-4DE4-8CB4-3C7996A034A8}" dt="2022-03-25T01:37:15.786" v="135" actId="1076"/>
        <pc:sldMkLst>
          <pc:docMk/>
          <pc:sldMk cId="138519272" sldId="257"/>
        </pc:sldMkLst>
        <pc:spChg chg="add mod">
          <ac:chgData name="Durant Fullington" userId="e3d97aa3-1b50-41c8-a40c-78a9a9b72173" providerId="ADAL" clId="{C98D4507-6B03-4DE4-8CB4-3C7996A034A8}" dt="2022-03-25T01:37:02.687" v="132" actId="14100"/>
          <ac:spMkLst>
            <pc:docMk/>
            <pc:sldMk cId="138519272" sldId="257"/>
            <ac:spMk id="3" creationId="{EA7AE7DF-743E-46A6-8487-54472B566ED3}"/>
          </ac:spMkLst>
        </pc:spChg>
        <pc:spChg chg="mod">
          <ac:chgData name="Durant Fullington" userId="e3d97aa3-1b50-41c8-a40c-78a9a9b72173" providerId="ADAL" clId="{C98D4507-6B03-4DE4-8CB4-3C7996A034A8}" dt="2022-03-25T01:35:31.751" v="3" actId="21"/>
          <ac:spMkLst>
            <pc:docMk/>
            <pc:sldMk cId="138519272" sldId="257"/>
            <ac:spMk id="6" creationId="{5950FA52-69E1-47E9-97F6-0CEF3BB4E615}"/>
          </ac:spMkLst>
        </pc:spChg>
        <pc:picChg chg="add mod">
          <ac:chgData name="Durant Fullington" userId="e3d97aa3-1b50-41c8-a40c-78a9a9b72173" providerId="ADAL" clId="{C98D4507-6B03-4DE4-8CB4-3C7996A034A8}" dt="2022-03-25T01:37:07.892" v="133" actId="1076"/>
          <ac:picMkLst>
            <pc:docMk/>
            <pc:sldMk cId="138519272" sldId="257"/>
            <ac:picMk id="7" creationId="{7C804FF5-12D9-447B-9738-BC5F2A8FDEE5}"/>
          </ac:picMkLst>
        </pc:picChg>
        <pc:picChg chg="add mod">
          <ac:chgData name="Durant Fullington" userId="e3d97aa3-1b50-41c8-a40c-78a9a9b72173" providerId="ADAL" clId="{C98D4507-6B03-4DE4-8CB4-3C7996A034A8}" dt="2022-03-25T01:37:15.786" v="135" actId="1076"/>
          <ac:picMkLst>
            <pc:docMk/>
            <pc:sldMk cId="138519272" sldId="257"/>
            <ac:picMk id="8" creationId="{A799BD8F-3997-46B5-B5E9-9133B41C5A18}"/>
          </ac:picMkLst>
        </pc:picChg>
      </pc:sldChg>
      <pc:sldChg chg="modSp mod">
        <pc:chgData name="Durant Fullington" userId="e3d97aa3-1b50-41c8-a40c-78a9a9b72173" providerId="ADAL" clId="{C98D4507-6B03-4DE4-8CB4-3C7996A034A8}" dt="2022-03-25T01:44:52.275" v="781" actId="20577"/>
        <pc:sldMkLst>
          <pc:docMk/>
          <pc:sldMk cId="2333165663" sldId="266"/>
        </pc:sldMkLst>
        <pc:spChg chg="mod">
          <ac:chgData name="Durant Fullington" userId="e3d97aa3-1b50-41c8-a40c-78a9a9b72173" providerId="ADAL" clId="{C98D4507-6B03-4DE4-8CB4-3C7996A034A8}" dt="2022-03-25T01:44:50.499" v="780" actId="1076"/>
          <ac:spMkLst>
            <pc:docMk/>
            <pc:sldMk cId="2333165663" sldId="266"/>
            <ac:spMk id="2" creationId="{73B596FA-46C6-B94A-BA6E-961F383C6394}"/>
          </ac:spMkLst>
        </pc:spChg>
        <pc:spChg chg="mod">
          <ac:chgData name="Durant Fullington" userId="e3d97aa3-1b50-41c8-a40c-78a9a9b72173" providerId="ADAL" clId="{C98D4507-6B03-4DE4-8CB4-3C7996A034A8}" dt="2022-03-25T01:44:52.275" v="781" actId="20577"/>
          <ac:spMkLst>
            <pc:docMk/>
            <pc:sldMk cId="2333165663" sldId="266"/>
            <ac:spMk id="3" creationId="{328AFD78-A2EE-E94E-A563-5A6BDC874F09}"/>
          </ac:spMkLst>
        </pc:spChg>
      </pc:sldChg>
      <pc:sldChg chg="addSp delSp modSp new mod">
        <pc:chgData name="Durant Fullington" userId="e3d97aa3-1b50-41c8-a40c-78a9a9b72173" providerId="ADAL" clId="{C98D4507-6B03-4DE4-8CB4-3C7996A034A8}" dt="2022-03-25T01:42:50.768" v="491" actId="1076"/>
        <pc:sldMkLst>
          <pc:docMk/>
          <pc:sldMk cId="1801974485" sldId="267"/>
        </pc:sldMkLst>
        <pc:spChg chg="del">
          <ac:chgData name="Durant Fullington" userId="e3d97aa3-1b50-41c8-a40c-78a9a9b72173" providerId="ADAL" clId="{C98D4507-6B03-4DE4-8CB4-3C7996A034A8}" dt="2022-03-25T01:35:38.230" v="6" actId="478"/>
          <ac:spMkLst>
            <pc:docMk/>
            <pc:sldMk cId="1801974485" sldId="267"/>
            <ac:spMk id="2" creationId="{817C93F0-505B-4A51-A291-8D6F557A3973}"/>
          </ac:spMkLst>
        </pc:spChg>
        <pc:spChg chg="del">
          <ac:chgData name="Durant Fullington" userId="e3d97aa3-1b50-41c8-a40c-78a9a9b72173" providerId="ADAL" clId="{C98D4507-6B03-4DE4-8CB4-3C7996A034A8}" dt="2022-03-25T01:35:37.039" v="5" actId="478"/>
          <ac:spMkLst>
            <pc:docMk/>
            <pc:sldMk cId="1801974485" sldId="267"/>
            <ac:spMk id="3" creationId="{93194268-B296-4DFC-B20B-1CBEC7A056A9}"/>
          </ac:spMkLst>
        </pc:spChg>
        <pc:spChg chg="add mod">
          <ac:chgData name="Durant Fullington" userId="e3d97aa3-1b50-41c8-a40c-78a9a9b72173" providerId="ADAL" clId="{C98D4507-6B03-4DE4-8CB4-3C7996A034A8}" dt="2022-03-25T01:38:13.030" v="180" actId="1076"/>
          <ac:spMkLst>
            <pc:docMk/>
            <pc:sldMk cId="1801974485" sldId="267"/>
            <ac:spMk id="6" creationId="{E8CA1055-F0E7-447F-905D-00DB4DE14AFB}"/>
          </ac:spMkLst>
        </pc:spChg>
        <pc:spChg chg="add del">
          <ac:chgData name="Durant Fullington" userId="e3d97aa3-1b50-41c8-a40c-78a9a9b72173" providerId="ADAL" clId="{C98D4507-6B03-4DE4-8CB4-3C7996A034A8}" dt="2022-03-25T01:35:45.452" v="9" actId="22"/>
          <ac:spMkLst>
            <pc:docMk/>
            <pc:sldMk cId="1801974485" sldId="267"/>
            <ac:spMk id="8" creationId="{D265596E-BB3E-49A6-A12D-314375DF2FE5}"/>
          </ac:spMkLst>
        </pc:spChg>
        <pc:spChg chg="add del">
          <ac:chgData name="Durant Fullington" userId="e3d97aa3-1b50-41c8-a40c-78a9a9b72173" providerId="ADAL" clId="{C98D4507-6B03-4DE4-8CB4-3C7996A034A8}" dt="2022-03-25T01:35:47.999" v="11" actId="22"/>
          <ac:spMkLst>
            <pc:docMk/>
            <pc:sldMk cId="1801974485" sldId="267"/>
            <ac:spMk id="10" creationId="{ED9B45C8-DC7B-4DD7-835F-23A78E9EEF6F}"/>
          </ac:spMkLst>
        </pc:spChg>
        <pc:spChg chg="add mod">
          <ac:chgData name="Durant Fullington" userId="e3d97aa3-1b50-41c8-a40c-78a9a9b72173" providerId="ADAL" clId="{C98D4507-6B03-4DE4-8CB4-3C7996A034A8}" dt="2022-03-25T01:35:55.152" v="12"/>
          <ac:spMkLst>
            <pc:docMk/>
            <pc:sldMk cId="1801974485" sldId="267"/>
            <ac:spMk id="11" creationId="{4294F791-DD30-40FE-B82B-5249838222F4}"/>
          </ac:spMkLst>
        </pc:spChg>
        <pc:spChg chg="add mod">
          <ac:chgData name="Durant Fullington" userId="e3d97aa3-1b50-41c8-a40c-78a9a9b72173" providerId="ADAL" clId="{C98D4507-6B03-4DE4-8CB4-3C7996A034A8}" dt="2022-03-25T01:42:48.118" v="490" actId="14100"/>
          <ac:spMkLst>
            <pc:docMk/>
            <pc:sldMk cId="1801974485" sldId="267"/>
            <ac:spMk id="12" creationId="{EB0E059B-C3DF-4A1A-9AF2-6FBCBDD34207}"/>
          </ac:spMkLst>
        </pc:spChg>
        <pc:spChg chg="add mod">
          <ac:chgData name="Durant Fullington" userId="e3d97aa3-1b50-41c8-a40c-78a9a9b72173" providerId="ADAL" clId="{C98D4507-6B03-4DE4-8CB4-3C7996A034A8}" dt="2022-03-25T01:41:18.383" v="401" actId="1076"/>
          <ac:spMkLst>
            <pc:docMk/>
            <pc:sldMk cId="1801974485" sldId="267"/>
            <ac:spMk id="15" creationId="{EB77BDB7-6363-454C-A5EB-B99917F05C53}"/>
          </ac:spMkLst>
        </pc:spChg>
        <pc:spChg chg="add mod">
          <ac:chgData name="Durant Fullington" userId="e3d97aa3-1b50-41c8-a40c-78a9a9b72173" providerId="ADAL" clId="{C98D4507-6B03-4DE4-8CB4-3C7996A034A8}" dt="2022-03-25T01:41:24.090" v="402" actId="1076"/>
          <ac:spMkLst>
            <pc:docMk/>
            <pc:sldMk cId="1801974485" sldId="267"/>
            <ac:spMk id="16" creationId="{75EB0790-EBCF-4483-B523-C5BE33B008CB}"/>
          </ac:spMkLst>
        </pc:spChg>
        <pc:spChg chg="add del mod">
          <ac:chgData name="Durant Fullington" userId="e3d97aa3-1b50-41c8-a40c-78a9a9b72173" providerId="ADAL" clId="{C98D4507-6B03-4DE4-8CB4-3C7996A034A8}" dt="2022-03-25T01:41:25.050" v="404"/>
          <ac:spMkLst>
            <pc:docMk/>
            <pc:sldMk cId="1801974485" sldId="267"/>
            <ac:spMk id="18" creationId="{FC1106D4-603D-4208-A3B8-DC8E24974E07}"/>
          </ac:spMkLst>
        </pc:spChg>
        <pc:picChg chg="add del mod">
          <ac:chgData name="Durant Fullington" userId="e3d97aa3-1b50-41c8-a40c-78a9a9b72173" providerId="ADAL" clId="{C98D4507-6B03-4DE4-8CB4-3C7996A034A8}" dt="2022-03-25T01:40:59.814" v="395" actId="21"/>
          <ac:picMkLst>
            <pc:docMk/>
            <pc:sldMk cId="1801974485" sldId="267"/>
            <ac:picMk id="13" creationId="{2F55969F-7D69-438E-8ED5-711FB1B993BA}"/>
          </ac:picMkLst>
        </pc:picChg>
        <pc:picChg chg="add mod">
          <ac:chgData name="Durant Fullington" userId="e3d97aa3-1b50-41c8-a40c-78a9a9b72173" providerId="ADAL" clId="{C98D4507-6B03-4DE4-8CB4-3C7996A034A8}" dt="2022-03-25T01:42:50.768" v="491" actId="1076"/>
          <ac:picMkLst>
            <pc:docMk/>
            <pc:sldMk cId="1801974485" sldId="267"/>
            <ac:picMk id="19" creationId="{AE3C2FEC-E4D3-4104-BDC4-38AC7D2596FA}"/>
          </ac:picMkLst>
        </pc:picChg>
      </pc:sldChg>
    </pc:docChg>
  </pc:docChgLst>
  <pc:docChgLst>
    <pc:chgData name="Christian Zamiela" userId="b36efaa1-846c-411d-a89a-0b1f5a2ec49b" providerId="ADAL" clId="{F5E3731C-06F9-8F42-B527-E38210D75529}"/>
    <pc:docChg chg="undo custSel addSld delSld modSld sldOrd">
      <pc:chgData name="Christian Zamiela" userId="b36efaa1-846c-411d-a89a-0b1f5a2ec49b" providerId="ADAL" clId="{F5E3731C-06F9-8F42-B527-E38210D75529}" dt="2022-03-25T13:46:50.467" v="4055" actId="20577"/>
      <pc:docMkLst>
        <pc:docMk/>
      </pc:docMkLst>
      <pc:sldChg chg="addSp delSp modSp mod">
        <pc:chgData name="Christian Zamiela" userId="b36efaa1-846c-411d-a89a-0b1f5a2ec49b" providerId="ADAL" clId="{F5E3731C-06F9-8F42-B527-E38210D75529}" dt="2022-03-09T22:13:41.033" v="77" actId="1076"/>
        <pc:sldMkLst>
          <pc:docMk/>
          <pc:sldMk cId="1751645561" sldId="256"/>
        </pc:sldMkLst>
        <pc:spChg chg="mod">
          <ac:chgData name="Christian Zamiela" userId="b36efaa1-846c-411d-a89a-0b1f5a2ec49b" providerId="ADAL" clId="{F5E3731C-06F9-8F42-B527-E38210D75529}" dt="2022-03-09T22:13:23.436" v="70" actId="14100"/>
          <ac:spMkLst>
            <pc:docMk/>
            <pc:sldMk cId="1751645561" sldId="256"/>
            <ac:spMk id="2" creationId="{7C5D3089-BAB6-4497-9214-EA08F4544D01}"/>
          </ac:spMkLst>
        </pc:spChg>
        <pc:spChg chg="mod">
          <ac:chgData name="Christian Zamiela" userId="b36efaa1-846c-411d-a89a-0b1f5a2ec49b" providerId="ADAL" clId="{F5E3731C-06F9-8F42-B527-E38210D75529}" dt="2022-03-09T22:10:35.104" v="36" actId="20577"/>
          <ac:spMkLst>
            <pc:docMk/>
            <pc:sldMk cId="1751645561" sldId="256"/>
            <ac:spMk id="3" creationId="{D8828B40-C850-47A4-84FD-8408BFF2DFEF}"/>
          </ac:spMkLst>
        </pc:spChg>
        <pc:picChg chg="add del mod">
          <ac:chgData name="Christian Zamiela" userId="b36efaa1-846c-411d-a89a-0b1f5a2ec49b" providerId="ADAL" clId="{F5E3731C-06F9-8F42-B527-E38210D75529}" dt="2022-03-09T22:13:25.532" v="71"/>
          <ac:picMkLst>
            <pc:docMk/>
            <pc:sldMk cId="1751645561" sldId="256"/>
            <ac:picMk id="1026" creationId="{7430C7F6-4AE4-CB48-A989-F5F82D9BC05B}"/>
          </ac:picMkLst>
        </pc:picChg>
        <pc:picChg chg="add mod">
          <ac:chgData name="Christian Zamiela" userId="b36efaa1-846c-411d-a89a-0b1f5a2ec49b" providerId="ADAL" clId="{F5E3731C-06F9-8F42-B527-E38210D75529}" dt="2022-03-09T22:13:41.033" v="77" actId="1076"/>
          <ac:picMkLst>
            <pc:docMk/>
            <pc:sldMk cId="1751645561" sldId="256"/>
            <ac:picMk id="1028" creationId="{3DD8807D-855D-464D-946D-41C43C047B0E}"/>
          </ac:picMkLst>
        </pc:picChg>
      </pc:sldChg>
      <pc:sldChg chg="modSp mod">
        <pc:chgData name="Christian Zamiela" userId="b36efaa1-846c-411d-a89a-0b1f5a2ec49b" providerId="ADAL" clId="{F5E3731C-06F9-8F42-B527-E38210D75529}" dt="2022-03-09T22:16:45.515" v="200" actId="20577"/>
        <pc:sldMkLst>
          <pc:docMk/>
          <pc:sldMk cId="138519272" sldId="257"/>
        </pc:sldMkLst>
        <pc:spChg chg="mod">
          <ac:chgData name="Christian Zamiela" userId="b36efaa1-846c-411d-a89a-0b1f5a2ec49b" providerId="ADAL" clId="{F5E3731C-06F9-8F42-B527-E38210D75529}" dt="2022-03-09T22:16:02.644" v="148" actId="20577"/>
          <ac:spMkLst>
            <pc:docMk/>
            <pc:sldMk cId="138519272" sldId="257"/>
            <ac:spMk id="2" creationId="{142D9500-7D5B-43E8-BEFE-EC1E91A7DDAB}"/>
          </ac:spMkLst>
        </pc:spChg>
        <pc:spChg chg="mod">
          <ac:chgData name="Christian Zamiela" userId="b36efaa1-846c-411d-a89a-0b1f5a2ec49b" providerId="ADAL" clId="{F5E3731C-06F9-8F42-B527-E38210D75529}" dt="2022-03-09T22:16:45.515" v="200" actId="20577"/>
          <ac:spMkLst>
            <pc:docMk/>
            <pc:sldMk cId="138519272" sldId="257"/>
            <ac:spMk id="6" creationId="{5950FA52-69E1-47E9-97F6-0CEF3BB4E615}"/>
          </ac:spMkLst>
        </pc:spChg>
      </pc:sldChg>
      <pc:sldChg chg="addSp delSp modSp add mod">
        <pc:chgData name="Christian Zamiela" userId="b36efaa1-846c-411d-a89a-0b1f5a2ec49b" providerId="ADAL" clId="{F5E3731C-06F9-8F42-B527-E38210D75529}" dt="2022-03-25T13:28:55.649" v="3883" actId="33524"/>
        <pc:sldMkLst>
          <pc:docMk/>
          <pc:sldMk cId="25834879" sldId="258"/>
        </pc:sldMkLst>
        <pc:spChg chg="mod">
          <ac:chgData name="Christian Zamiela" userId="b36efaa1-846c-411d-a89a-0b1f5a2ec49b" providerId="ADAL" clId="{F5E3731C-06F9-8F42-B527-E38210D75529}" dt="2022-03-09T22:23:20.513" v="627" actId="20577"/>
          <ac:spMkLst>
            <pc:docMk/>
            <pc:sldMk cId="25834879" sldId="258"/>
            <ac:spMk id="2" creationId="{142D9500-7D5B-43E8-BEFE-EC1E91A7DDAB}"/>
          </ac:spMkLst>
        </pc:spChg>
        <pc:spChg chg="add mod">
          <ac:chgData name="Christian Zamiela" userId="b36efaa1-846c-411d-a89a-0b1f5a2ec49b" providerId="ADAL" clId="{F5E3731C-06F9-8F42-B527-E38210D75529}" dt="2022-03-24T21:02:24.819" v="3523" actId="114"/>
          <ac:spMkLst>
            <pc:docMk/>
            <pc:sldMk cId="25834879" sldId="258"/>
            <ac:spMk id="3" creationId="{E655E6DE-6C6A-1E45-A627-79DBF90E0FF1}"/>
          </ac:spMkLst>
        </pc:spChg>
        <pc:spChg chg="add mod">
          <ac:chgData name="Christian Zamiela" userId="b36efaa1-846c-411d-a89a-0b1f5a2ec49b" providerId="ADAL" clId="{F5E3731C-06F9-8F42-B527-E38210D75529}" dt="2022-03-24T20:35:40.368" v="3220" actId="14100"/>
          <ac:spMkLst>
            <pc:docMk/>
            <pc:sldMk cId="25834879" sldId="258"/>
            <ac:spMk id="4" creationId="{17CC8448-868D-E947-9FE9-571AC6333DCF}"/>
          </ac:spMkLst>
        </pc:spChg>
        <pc:spChg chg="del mod">
          <ac:chgData name="Christian Zamiela" userId="b36efaa1-846c-411d-a89a-0b1f5a2ec49b" providerId="ADAL" clId="{F5E3731C-06F9-8F42-B527-E38210D75529}" dt="2022-03-09T22:14:59.884" v="123"/>
          <ac:spMkLst>
            <pc:docMk/>
            <pc:sldMk cId="25834879" sldId="258"/>
            <ac:spMk id="6" creationId="{5950FA52-69E1-47E9-97F6-0CEF3BB4E615}"/>
          </ac:spMkLst>
        </pc:spChg>
        <pc:spChg chg="add mod">
          <ac:chgData name="Christian Zamiela" userId="b36efaa1-846c-411d-a89a-0b1f5a2ec49b" providerId="ADAL" clId="{F5E3731C-06F9-8F42-B527-E38210D75529}" dt="2022-03-24T20:35:33.973" v="3219" actId="207"/>
          <ac:spMkLst>
            <pc:docMk/>
            <pc:sldMk cId="25834879" sldId="258"/>
            <ac:spMk id="6" creationId="{DA994A1D-EC27-ED4F-AD86-18D42952B88B}"/>
          </ac:spMkLst>
        </pc:spChg>
        <pc:spChg chg="add mod">
          <ac:chgData name="Christian Zamiela" userId="b36efaa1-846c-411d-a89a-0b1f5a2ec49b" providerId="ADAL" clId="{F5E3731C-06F9-8F42-B527-E38210D75529}" dt="2022-03-25T13:28:55.649" v="3883" actId="33524"/>
          <ac:spMkLst>
            <pc:docMk/>
            <pc:sldMk cId="25834879" sldId="258"/>
            <ac:spMk id="7" creationId="{63A078E7-2294-3141-84CF-E43FBADD202E}"/>
          </ac:spMkLst>
        </pc:spChg>
        <pc:spChg chg="add mod">
          <ac:chgData name="Christian Zamiela" userId="b36efaa1-846c-411d-a89a-0b1f5a2ec49b" providerId="ADAL" clId="{F5E3731C-06F9-8F42-B527-E38210D75529}" dt="2022-03-24T21:02:16.318" v="3521" actId="114"/>
          <ac:spMkLst>
            <pc:docMk/>
            <pc:sldMk cId="25834879" sldId="258"/>
            <ac:spMk id="8" creationId="{0CAEED52-3F70-7D46-9CC4-6E914ECE0C84}"/>
          </ac:spMkLst>
        </pc:spChg>
        <pc:spChg chg="add mod">
          <ac:chgData name="Christian Zamiela" userId="b36efaa1-846c-411d-a89a-0b1f5a2ec49b" providerId="ADAL" clId="{F5E3731C-06F9-8F42-B527-E38210D75529}" dt="2022-03-24T21:02:19.300" v="3522" actId="114"/>
          <ac:spMkLst>
            <pc:docMk/>
            <pc:sldMk cId="25834879" sldId="258"/>
            <ac:spMk id="9" creationId="{4E1AE424-ED9A-5242-A026-821B7D26EA02}"/>
          </ac:spMkLst>
        </pc:spChg>
        <pc:picChg chg="add mod">
          <ac:chgData name="Christian Zamiela" userId="b36efaa1-846c-411d-a89a-0b1f5a2ec49b" providerId="ADAL" clId="{F5E3731C-06F9-8F42-B527-E38210D75529}" dt="2022-03-24T20:45:00.524" v="3361" actId="1076"/>
          <ac:picMkLst>
            <pc:docMk/>
            <pc:sldMk cId="25834879" sldId="258"/>
            <ac:picMk id="2050" creationId="{C2695C2C-6CE7-4340-BD19-8EA26C3DCE74}"/>
          </ac:picMkLst>
        </pc:picChg>
        <pc:cxnChg chg="add del mod">
          <ac:chgData name="Christian Zamiela" userId="b36efaa1-846c-411d-a89a-0b1f5a2ec49b" providerId="ADAL" clId="{F5E3731C-06F9-8F42-B527-E38210D75529}" dt="2022-03-24T20:38:20.148" v="3318" actId="478"/>
          <ac:cxnSpMkLst>
            <pc:docMk/>
            <pc:sldMk cId="25834879" sldId="258"/>
            <ac:cxnSpMk id="11" creationId="{10BE776D-705B-3E49-839D-81D7EBCE918B}"/>
          </ac:cxnSpMkLst>
        </pc:cxnChg>
        <pc:cxnChg chg="add mod">
          <ac:chgData name="Christian Zamiela" userId="b36efaa1-846c-411d-a89a-0b1f5a2ec49b" providerId="ADAL" clId="{F5E3731C-06F9-8F42-B527-E38210D75529}" dt="2022-03-24T20:38:37.009" v="3321" actId="14100"/>
          <ac:cxnSpMkLst>
            <pc:docMk/>
            <pc:sldMk cId="25834879" sldId="258"/>
            <ac:cxnSpMk id="13" creationId="{806DA0B8-3249-4645-98F5-EF0A36157DBF}"/>
          </ac:cxnSpMkLst>
        </pc:cxnChg>
        <pc:cxnChg chg="add mod">
          <ac:chgData name="Christian Zamiela" userId="b36efaa1-846c-411d-a89a-0b1f5a2ec49b" providerId="ADAL" clId="{F5E3731C-06F9-8F42-B527-E38210D75529}" dt="2022-03-24T20:39:21.720" v="3355" actId="13822"/>
          <ac:cxnSpMkLst>
            <pc:docMk/>
            <pc:sldMk cId="25834879" sldId="258"/>
            <ac:cxnSpMk id="16" creationId="{C8DF6CE4-5466-9543-A0FB-93A03E656361}"/>
          </ac:cxnSpMkLst>
        </pc:cxnChg>
      </pc:sldChg>
      <pc:sldChg chg="new del">
        <pc:chgData name="Christian Zamiela" userId="b36efaa1-846c-411d-a89a-0b1f5a2ec49b" providerId="ADAL" clId="{F5E3731C-06F9-8F42-B527-E38210D75529}" dt="2022-03-09T22:14:08.485" v="79" actId="2696"/>
        <pc:sldMkLst>
          <pc:docMk/>
          <pc:sldMk cId="1163233150" sldId="258"/>
        </pc:sldMkLst>
      </pc:sldChg>
      <pc:sldChg chg="addSp delSp modSp add mod ord setBg">
        <pc:chgData name="Christian Zamiela" userId="b36efaa1-846c-411d-a89a-0b1f5a2ec49b" providerId="ADAL" clId="{F5E3731C-06F9-8F42-B527-E38210D75529}" dt="2022-03-25T13:27:18.575" v="3868" actId="208"/>
        <pc:sldMkLst>
          <pc:docMk/>
          <pc:sldMk cId="2847657227" sldId="259"/>
        </pc:sldMkLst>
        <pc:spChg chg="mod">
          <ac:chgData name="Christian Zamiela" userId="b36efaa1-846c-411d-a89a-0b1f5a2ec49b" providerId="ADAL" clId="{F5E3731C-06F9-8F42-B527-E38210D75529}" dt="2022-03-24T20:17:11.418" v="2846" actId="26606"/>
          <ac:spMkLst>
            <pc:docMk/>
            <pc:sldMk cId="2847657227" sldId="259"/>
            <ac:spMk id="2" creationId="{142D9500-7D5B-43E8-BEFE-EC1E91A7DDAB}"/>
          </ac:spMkLst>
        </pc:spChg>
        <pc:spChg chg="add mod">
          <ac:chgData name="Christian Zamiela" userId="b36efaa1-846c-411d-a89a-0b1f5a2ec49b" providerId="ADAL" clId="{F5E3731C-06F9-8F42-B527-E38210D75529}" dt="2022-03-25T13:27:18.575" v="3868" actId="208"/>
          <ac:spMkLst>
            <pc:docMk/>
            <pc:sldMk cId="2847657227" sldId="259"/>
            <ac:spMk id="3" creationId="{E8161EBC-17E0-D541-87AD-2D1FC0FBEFDE}"/>
          </ac:spMkLst>
        </pc:spChg>
        <pc:spChg chg="mod ord">
          <ac:chgData name="Christian Zamiela" userId="b36efaa1-846c-411d-a89a-0b1f5a2ec49b" providerId="ADAL" clId="{F5E3731C-06F9-8F42-B527-E38210D75529}" dt="2022-03-24T20:17:11.418" v="2846" actId="26606"/>
          <ac:spMkLst>
            <pc:docMk/>
            <pc:sldMk cId="2847657227" sldId="259"/>
            <ac:spMk id="5" creationId="{7753A1C9-7D8F-4870-99A3-1C24375709F3}"/>
          </ac:spMkLst>
        </pc:spChg>
        <pc:spChg chg="mod">
          <ac:chgData name="Christian Zamiela" userId="b36efaa1-846c-411d-a89a-0b1f5a2ec49b" providerId="ADAL" clId="{F5E3731C-06F9-8F42-B527-E38210D75529}" dt="2022-03-24T21:02:07.582" v="3519" actId="114"/>
          <ac:spMkLst>
            <pc:docMk/>
            <pc:sldMk cId="2847657227" sldId="259"/>
            <ac:spMk id="6" creationId="{5950FA52-69E1-47E9-97F6-0CEF3BB4E615}"/>
          </ac:spMkLst>
        </pc:spChg>
        <pc:spChg chg="add del">
          <ac:chgData name="Christian Zamiela" userId="b36efaa1-846c-411d-a89a-0b1f5a2ec49b" providerId="ADAL" clId="{F5E3731C-06F9-8F42-B527-E38210D75529}" dt="2022-03-24T20:17:11.418" v="2846" actId="26606"/>
          <ac:spMkLst>
            <pc:docMk/>
            <pc:sldMk cId="2847657227" sldId="259"/>
            <ac:spMk id="71" creationId="{2B566528-1B12-4246-9431-5C2D7D081168}"/>
          </ac:spMkLst>
        </pc:spChg>
        <pc:grpChg chg="add del">
          <ac:chgData name="Christian Zamiela" userId="b36efaa1-846c-411d-a89a-0b1f5a2ec49b" providerId="ADAL" clId="{F5E3731C-06F9-8F42-B527-E38210D75529}" dt="2022-03-24T20:17:11.418" v="2846" actId="26606"/>
          <ac:grpSpMkLst>
            <pc:docMk/>
            <pc:sldMk cId="2847657227" sldId="259"/>
            <ac:grpSpMk id="73" creationId="{828A5161-06F1-46CF-8AD7-844680A59E13}"/>
          </ac:grpSpMkLst>
        </pc:grpChg>
        <pc:grpChg chg="add del">
          <ac:chgData name="Christian Zamiela" userId="b36efaa1-846c-411d-a89a-0b1f5a2ec49b" providerId="ADAL" clId="{F5E3731C-06F9-8F42-B527-E38210D75529}" dt="2022-03-24T20:17:11.418" v="2846" actId="26606"/>
          <ac:grpSpMkLst>
            <pc:docMk/>
            <pc:sldMk cId="2847657227" sldId="259"/>
            <ac:grpSpMk id="77" creationId="{5995D10D-E9C9-47DB-AE7E-801FEF38F5C9}"/>
          </ac:grpSpMkLst>
        </pc:grpChg>
        <pc:picChg chg="add mod">
          <ac:chgData name="Christian Zamiela" userId="b36efaa1-846c-411d-a89a-0b1f5a2ec49b" providerId="ADAL" clId="{F5E3731C-06F9-8F42-B527-E38210D75529}" dt="2022-03-24T20:17:36.193" v="2853" actId="14100"/>
          <ac:picMkLst>
            <pc:docMk/>
            <pc:sldMk cId="2847657227" sldId="259"/>
            <ac:picMk id="1026" creationId="{8CB501DE-0031-CD46-83D9-EB866AFF688B}"/>
          </ac:picMkLst>
        </pc:picChg>
      </pc:sldChg>
      <pc:sldChg chg="addSp modSp add mod">
        <pc:chgData name="Christian Zamiela" userId="b36efaa1-846c-411d-a89a-0b1f5a2ec49b" providerId="ADAL" clId="{F5E3731C-06F9-8F42-B527-E38210D75529}" dt="2022-03-25T13:29:19.179" v="3884" actId="113"/>
        <pc:sldMkLst>
          <pc:docMk/>
          <pc:sldMk cId="3190602703" sldId="260"/>
        </pc:sldMkLst>
        <pc:spChg chg="mod">
          <ac:chgData name="Christian Zamiela" userId="b36efaa1-846c-411d-a89a-0b1f5a2ec49b" providerId="ADAL" clId="{F5E3731C-06F9-8F42-B527-E38210D75529}" dt="2022-03-09T22:23:35.450" v="631" actId="20577"/>
          <ac:spMkLst>
            <pc:docMk/>
            <pc:sldMk cId="3190602703" sldId="260"/>
            <ac:spMk id="2" creationId="{142D9500-7D5B-43E8-BEFE-EC1E91A7DDAB}"/>
          </ac:spMkLst>
        </pc:spChg>
        <pc:spChg chg="mod">
          <ac:chgData name="Christian Zamiela" userId="b36efaa1-846c-411d-a89a-0b1f5a2ec49b" providerId="ADAL" clId="{F5E3731C-06F9-8F42-B527-E38210D75529}" dt="2022-03-25T13:29:19.179" v="3884" actId="113"/>
          <ac:spMkLst>
            <pc:docMk/>
            <pc:sldMk cId="3190602703" sldId="260"/>
            <ac:spMk id="6" creationId="{5950FA52-69E1-47E9-97F6-0CEF3BB4E615}"/>
          </ac:spMkLst>
        </pc:spChg>
        <pc:picChg chg="add mod">
          <ac:chgData name="Christian Zamiela" userId="b36efaa1-846c-411d-a89a-0b1f5a2ec49b" providerId="ADAL" clId="{F5E3731C-06F9-8F42-B527-E38210D75529}" dt="2022-03-24T20:48:14.877" v="3366" actId="1076"/>
          <ac:picMkLst>
            <pc:docMk/>
            <pc:sldMk cId="3190602703" sldId="260"/>
            <ac:picMk id="3074" creationId="{C2F84B10-30D0-C041-A205-944EFDABE5C9}"/>
          </ac:picMkLst>
        </pc:picChg>
      </pc:sldChg>
      <pc:sldChg chg="modSp add mod modNotesTx">
        <pc:chgData name="Christian Zamiela" userId="b36efaa1-846c-411d-a89a-0b1f5a2ec49b" providerId="ADAL" clId="{F5E3731C-06F9-8F42-B527-E38210D75529}" dt="2022-03-25T13:46:50.467" v="4055" actId="20577"/>
        <pc:sldMkLst>
          <pc:docMk/>
          <pc:sldMk cId="2661461688" sldId="261"/>
        </pc:sldMkLst>
        <pc:spChg chg="mod">
          <ac:chgData name="Christian Zamiela" userId="b36efaa1-846c-411d-a89a-0b1f5a2ec49b" providerId="ADAL" clId="{F5E3731C-06F9-8F42-B527-E38210D75529}" dt="2022-03-09T22:42:34.374" v="1748" actId="20577"/>
          <ac:spMkLst>
            <pc:docMk/>
            <pc:sldMk cId="2661461688" sldId="261"/>
            <ac:spMk id="2" creationId="{142D9500-7D5B-43E8-BEFE-EC1E91A7DDAB}"/>
          </ac:spMkLst>
        </pc:spChg>
        <pc:spChg chg="mod">
          <ac:chgData name="Christian Zamiela" userId="b36efaa1-846c-411d-a89a-0b1f5a2ec49b" providerId="ADAL" clId="{F5E3731C-06F9-8F42-B527-E38210D75529}" dt="2022-03-25T13:46:50.467" v="4055" actId="20577"/>
          <ac:spMkLst>
            <pc:docMk/>
            <pc:sldMk cId="2661461688" sldId="261"/>
            <ac:spMk id="6" creationId="{5950FA52-69E1-47E9-97F6-0CEF3BB4E615}"/>
          </ac:spMkLst>
        </pc:spChg>
      </pc:sldChg>
      <pc:sldChg chg="addSp delSp modSp add mod ord">
        <pc:chgData name="Christian Zamiela" userId="b36efaa1-846c-411d-a89a-0b1f5a2ec49b" providerId="ADAL" clId="{F5E3731C-06F9-8F42-B527-E38210D75529}" dt="2022-03-25T13:39:50.504" v="4052" actId="14100"/>
        <pc:sldMkLst>
          <pc:docMk/>
          <pc:sldMk cId="2839182289" sldId="262"/>
        </pc:sldMkLst>
        <pc:spChg chg="mod">
          <ac:chgData name="Christian Zamiela" userId="b36efaa1-846c-411d-a89a-0b1f5a2ec49b" providerId="ADAL" clId="{F5E3731C-06F9-8F42-B527-E38210D75529}" dt="2022-03-24T21:53:22.764" v="3837" actId="313"/>
          <ac:spMkLst>
            <pc:docMk/>
            <pc:sldMk cId="2839182289" sldId="262"/>
            <ac:spMk id="2" creationId="{142D9500-7D5B-43E8-BEFE-EC1E91A7DDAB}"/>
          </ac:spMkLst>
        </pc:spChg>
        <pc:spChg chg="add del mod">
          <ac:chgData name="Christian Zamiela" userId="b36efaa1-846c-411d-a89a-0b1f5a2ec49b" providerId="ADAL" clId="{F5E3731C-06F9-8F42-B527-E38210D75529}" dt="2022-03-25T13:35:05.167" v="3915"/>
          <ac:spMkLst>
            <pc:docMk/>
            <pc:sldMk cId="2839182289" sldId="262"/>
            <ac:spMk id="3" creationId="{730D61CD-492B-E84B-8B57-F2E24DC0CE66}"/>
          </ac:spMkLst>
        </pc:spChg>
        <pc:spChg chg="add del mod">
          <ac:chgData name="Christian Zamiela" userId="b36efaa1-846c-411d-a89a-0b1f5a2ec49b" providerId="ADAL" clId="{F5E3731C-06F9-8F42-B527-E38210D75529}" dt="2022-03-24T21:52:04.091" v="3774"/>
          <ac:spMkLst>
            <pc:docMk/>
            <pc:sldMk cId="2839182289" sldId="262"/>
            <ac:spMk id="4" creationId="{538D6AB7-03B5-FF4A-B5D1-1A4B5A1D7506}"/>
          </ac:spMkLst>
        </pc:spChg>
        <pc:spChg chg="mod">
          <ac:chgData name="Christian Zamiela" userId="b36efaa1-846c-411d-a89a-0b1f5a2ec49b" providerId="ADAL" clId="{F5E3731C-06F9-8F42-B527-E38210D75529}" dt="2022-03-25T13:39:50.504" v="4052" actId="14100"/>
          <ac:spMkLst>
            <pc:docMk/>
            <pc:sldMk cId="2839182289" sldId="262"/>
            <ac:spMk id="6" creationId="{5950FA52-69E1-47E9-97F6-0CEF3BB4E615}"/>
          </ac:spMkLst>
        </pc:spChg>
        <pc:spChg chg="add del mod">
          <ac:chgData name="Christian Zamiela" userId="b36efaa1-846c-411d-a89a-0b1f5a2ec49b" providerId="ADAL" clId="{F5E3731C-06F9-8F42-B527-E38210D75529}" dt="2022-03-24T21:53:24.811" v="3839"/>
          <ac:spMkLst>
            <pc:docMk/>
            <pc:sldMk cId="2839182289" sldId="262"/>
            <ac:spMk id="7" creationId="{32B4C43C-CB39-264C-8146-C7134DD18BDF}"/>
          </ac:spMkLst>
        </pc:spChg>
      </pc:sldChg>
      <pc:sldChg chg="addSp delSp modSp add mod setBg">
        <pc:chgData name="Christian Zamiela" userId="b36efaa1-846c-411d-a89a-0b1f5a2ec49b" providerId="ADAL" clId="{F5E3731C-06F9-8F42-B527-E38210D75529}" dt="2022-03-25T13:34:28.066" v="3906" actId="478"/>
        <pc:sldMkLst>
          <pc:docMk/>
          <pc:sldMk cId="3229369294" sldId="263"/>
        </pc:sldMkLst>
        <pc:spChg chg="mod">
          <ac:chgData name="Christian Zamiela" userId="b36efaa1-846c-411d-a89a-0b1f5a2ec49b" providerId="ADAL" clId="{F5E3731C-06F9-8F42-B527-E38210D75529}" dt="2022-03-25T13:31:13.711" v="3894" actId="20577"/>
          <ac:spMkLst>
            <pc:docMk/>
            <pc:sldMk cId="3229369294" sldId="263"/>
            <ac:spMk id="2" creationId="{142D9500-7D5B-43E8-BEFE-EC1E91A7DDAB}"/>
          </ac:spMkLst>
        </pc:spChg>
        <pc:spChg chg="add del mod">
          <ac:chgData name="Christian Zamiela" userId="b36efaa1-846c-411d-a89a-0b1f5a2ec49b" providerId="ADAL" clId="{F5E3731C-06F9-8F42-B527-E38210D75529}" dt="2022-03-25T13:34:28.066" v="3906" actId="478"/>
          <ac:spMkLst>
            <pc:docMk/>
            <pc:sldMk cId="3229369294" sldId="263"/>
            <ac:spMk id="3" creationId="{8DBEFE47-3A7A-8641-BB0F-46C15535AFBD}"/>
          </ac:spMkLst>
        </pc:spChg>
        <pc:spChg chg="mod ord">
          <ac:chgData name="Christian Zamiela" userId="b36efaa1-846c-411d-a89a-0b1f5a2ec49b" providerId="ADAL" clId="{F5E3731C-06F9-8F42-B527-E38210D75529}" dt="2022-03-24T21:48:48.271" v="3745" actId="26606"/>
          <ac:spMkLst>
            <pc:docMk/>
            <pc:sldMk cId="3229369294" sldId="263"/>
            <ac:spMk id="5" creationId="{7753A1C9-7D8F-4870-99A3-1C24375709F3}"/>
          </ac:spMkLst>
        </pc:spChg>
        <pc:spChg chg="mod">
          <ac:chgData name="Christian Zamiela" userId="b36efaa1-846c-411d-a89a-0b1f5a2ec49b" providerId="ADAL" clId="{F5E3731C-06F9-8F42-B527-E38210D75529}" dt="2022-03-24T21:50:40.906" v="3759" actId="20577"/>
          <ac:spMkLst>
            <pc:docMk/>
            <pc:sldMk cId="3229369294" sldId="263"/>
            <ac:spMk id="6" creationId="{5950FA52-69E1-47E9-97F6-0CEF3BB4E615}"/>
          </ac:spMkLst>
        </pc:spChg>
        <pc:spChg chg="add del">
          <ac:chgData name="Christian Zamiela" userId="b36efaa1-846c-411d-a89a-0b1f5a2ec49b" providerId="ADAL" clId="{F5E3731C-06F9-8F42-B527-E38210D75529}" dt="2022-03-24T21:48:48.271" v="3745" actId="26606"/>
          <ac:spMkLst>
            <pc:docMk/>
            <pc:sldMk cId="3229369294" sldId="263"/>
            <ac:spMk id="71" creationId="{2B566528-1B12-4246-9431-5C2D7D081168}"/>
          </ac:spMkLst>
        </pc:spChg>
        <pc:grpChg chg="add del">
          <ac:chgData name="Christian Zamiela" userId="b36efaa1-846c-411d-a89a-0b1f5a2ec49b" providerId="ADAL" clId="{F5E3731C-06F9-8F42-B527-E38210D75529}" dt="2022-03-24T21:48:48.271" v="3745" actId="26606"/>
          <ac:grpSpMkLst>
            <pc:docMk/>
            <pc:sldMk cId="3229369294" sldId="263"/>
            <ac:grpSpMk id="73" creationId="{828A5161-06F1-46CF-8AD7-844680A59E13}"/>
          </ac:grpSpMkLst>
        </pc:grpChg>
        <pc:grpChg chg="add del">
          <ac:chgData name="Christian Zamiela" userId="b36efaa1-846c-411d-a89a-0b1f5a2ec49b" providerId="ADAL" clId="{F5E3731C-06F9-8F42-B527-E38210D75529}" dt="2022-03-24T21:48:48.271" v="3745" actId="26606"/>
          <ac:grpSpMkLst>
            <pc:docMk/>
            <pc:sldMk cId="3229369294" sldId="263"/>
            <ac:grpSpMk id="77" creationId="{5995D10D-E9C9-47DB-AE7E-801FEF38F5C9}"/>
          </ac:grpSpMkLst>
        </pc:grpChg>
        <pc:picChg chg="add mod">
          <ac:chgData name="Christian Zamiela" userId="b36efaa1-846c-411d-a89a-0b1f5a2ec49b" providerId="ADAL" clId="{F5E3731C-06F9-8F42-B527-E38210D75529}" dt="2022-03-24T21:49:44.853" v="3751" actId="1076"/>
          <ac:picMkLst>
            <pc:docMk/>
            <pc:sldMk cId="3229369294" sldId="263"/>
            <ac:picMk id="4098" creationId="{64FE14B0-E7A0-8546-837C-FA1108399C21}"/>
          </ac:picMkLst>
        </pc:picChg>
      </pc:sldChg>
      <pc:sldChg chg="addSp modSp add mod modNotesTx">
        <pc:chgData name="Christian Zamiela" userId="b36efaa1-846c-411d-a89a-0b1f5a2ec49b" providerId="ADAL" clId="{F5E3731C-06F9-8F42-B527-E38210D75529}" dt="2022-03-25T13:41:16.809" v="4053" actId="313"/>
        <pc:sldMkLst>
          <pc:docMk/>
          <pc:sldMk cId="677391019" sldId="264"/>
        </pc:sldMkLst>
        <pc:spChg chg="mod">
          <ac:chgData name="Christian Zamiela" userId="b36efaa1-846c-411d-a89a-0b1f5a2ec49b" providerId="ADAL" clId="{F5E3731C-06F9-8F42-B527-E38210D75529}" dt="2022-03-09T22:42:16.615" v="1721"/>
          <ac:spMkLst>
            <pc:docMk/>
            <pc:sldMk cId="677391019" sldId="264"/>
            <ac:spMk id="2" creationId="{142D9500-7D5B-43E8-BEFE-EC1E91A7DDAB}"/>
          </ac:spMkLst>
        </pc:spChg>
        <pc:spChg chg="mod">
          <ac:chgData name="Christian Zamiela" userId="b36efaa1-846c-411d-a89a-0b1f5a2ec49b" providerId="ADAL" clId="{F5E3731C-06F9-8F42-B527-E38210D75529}" dt="2022-03-25T13:41:16.809" v="4053" actId="313"/>
          <ac:spMkLst>
            <pc:docMk/>
            <pc:sldMk cId="677391019" sldId="264"/>
            <ac:spMk id="6" creationId="{5950FA52-69E1-47E9-97F6-0CEF3BB4E615}"/>
          </ac:spMkLst>
        </pc:spChg>
        <pc:picChg chg="add mod">
          <ac:chgData name="Christian Zamiela" userId="b36efaa1-846c-411d-a89a-0b1f5a2ec49b" providerId="ADAL" clId="{F5E3731C-06F9-8F42-B527-E38210D75529}" dt="2022-03-09T22:44:51.497" v="1768" actId="1076"/>
          <ac:picMkLst>
            <pc:docMk/>
            <pc:sldMk cId="677391019" sldId="264"/>
            <ac:picMk id="4" creationId="{83184428-D6CA-904D-91BC-018FC28652BB}"/>
          </ac:picMkLst>
        </pc:picChg>
      </pc:sldChg>
      <pc:sldChg chg="addSp delSp modSp add mod ord modNotesTx">
        <pc:chgData name="Christian Zamiela" userId="b36efaa1-846c-411d-a89a-0b1f5a2ec49b" providerId="ADAL" clId="{F5E3731C-06F9-8F42-B527-E38210D75529}" dt="2022-03-24T21:45:33.907" v="3738" actId="114"/>
        <pc:sldMkLst>
          <pc:docMk/>
          <pc:sldMk cId="1066980602" sldId="265"/>
        </pc:sldMkLst>
        <pc:spChg chg="mod">
          <ac:chgData name="Christian Zamiela" userId="b36efaa1-846c-411d-a89a-0b1f5a2ec49b" providerId="ADAL" clId="{F5E3731C-06F9-8F42-B527-E38210D75529}" dt="2022-03-09T23:03:36.367" v="2339" actId="313"/>
          <ac:spMkLst>
            <pc:docMk/>
            <pc:sldMk cId="1066980602" sldId="265"/>
            <ac:spMk id="2" creationId="{142D9500-7D5B-43E8-BEFE-EC1E91A7DDAB}"/>
          </ac:spMkLst>
        </pc:spChg>
        <pc:spChg chg="add mod">
          <ac:chgData name="Christian Zamiela" userId="b36efaa1-846c-411d-a89a-0b1f5a2ec49b" providerId="ADAL" clId="{F5E3731C-06F9-8F42-B527-E38210D75529}" dt="2022-03-24T21:11:18.901" v="3672" actId="1076"/>
          <ac:spMkLst>
            <pc:docMk/>
            <pc:sldMk cId="1066980602" sldId="265"/>
            <ac:spMk id="3" creationId="{1D6E1357-5AE5-8849-8612-98CB24ACB4A3}"/>
          </ac:spMkLst>
        </pc:spChg>
        <pc:spChg chg="add del mod">
          <ac:chgData name="Christian Zamiela" userId="b36efaa1-846c-411d-a89a-0b1f5a2ec49b" providerId="ADAL" clId="{F5E3731C-06F9-8F42-B527-E38210D75529}" dt="2022-03-09T22:47:56.818" v="1781" actId="478"/>
          <ac:spMkLst>
            <pc:docMk/>
            <pc:sldMk cId="1066980602" sldId="265"/>
            <ac:spMk id="3" creationId="{6E7A4969-1CA3-E54F-8725-57084960C949}"/>
          </ac:spMkLst>
        </pc:spChg>
        <pc:spChg chg="add del mod">
          <ac:chgData name="Christian Zamiela" userId="b36efaa1-846c-411d-a89a-0b1f5a2ec49b" providerId="ADAL" clId="{F5E3731C-06F9-8F42-B527-E38210D75529}" dt="2022-03-24T21:11:16.563" v="3671"/>
          <ac:spMkLst>
            <pc:docMk/>
            <pc:sldMk cId="1066980602" sldId="265"/>
            <ac:spMk id="4" creationId="{CF911633-C544-9D46-81E9-DADA3EE13EED}"/>
          </ac:spMkLst>
        </pc:spChg>
        <pc:spChg chg="mod">
          <ac:chgData name="Christian Zamiela" userId="b36efaa1-846c-411d-a89a-0b1f5a2ec49b" providerId="ADAL" clId="{F5E3731C-06F9-8F42-B527-E38210D75529}" dt="2022-03-24T21:45:33.907" v="3738" actId="114"/>
          <ac:spMkLst>
            <pc:docMk/>
            <pc:sldMk cId="1066980602" sldId="265"/>
            <ac:spMk id="6" creationId="{5950FA52-69E1-47E9-97F6-0CEF3BB4E615}"/>
          </ac:spMkLst>
        </pc:spChg>
        <pc:picChg chg="add mod">
          <ac:chgData name="Christian Zamiela" userId="b36efaa1-846c-411d-a89a-0b1f5a2ec49b" providerId="ADAL" clId="{F5E3731C-06F9-8F42-B527-E38210D75529}" dt="2022-03-24T21:11:18.901" v="3672" actId="1076"/>
          <ac:picMkLst>
            <pc:docMk/>
            <pc:sldMk cId="1066980602" sldId="265"/>
            <ac:picMk id="7" creationId="{E5444F1F-F4EC-7843-AA6A-6E2A5DABC809}"/>
          </ac:picMkLst>
        </pc:picChg>
      </pc:sldChg>
      <pc:sldChg chg="modSp new mod">
        <pc:chgData name="Christian Zamiela" userId="b36efaa1-846c-411d-a89a-0b1f5a2ec49b" providerId="ADAL" clId="{F5E3731C-06F9-8F42-B527-E38210D75529}" dt="2022-03-24T21:54:40.142" v="3860" actId="20577"/>
        <pc:sldMkLst>
          <pc:docMk/>
          <pc:sldMk cId="2333165663" sldId="266"/>
        </pc:sldMkLst>
        <pc:spChg chg="mod">
          <ac:chgData name="Christian Zamiela" userId="b36efaa1-846c-411d-a89a-0b1f5a2ec49b" providerId="ADAL" clId="{F5E3731C-06F9-8F42-B527-E38210D75529}" dt="2022-03-24T21:54:40.142" v="3860" actId="20577"/>
          <ac:spMkLst>
            <pc:docMk/>
            <pc:sldMk cId="2333165663" sldId="266"/>
            <ac:spMk id="2" creationId="{73B596FA-46C6-B94A-BA6E-961F383C6394}"/>
          </ac:spMkLst>
        </pc:spChg>
      </pc:sldChg>
      <pc:sldChg chg="delSp modSp add mod">
        <pc:chgData name="Christian Zamiela" userId="b36efaa1-846c-411d-a89a-0b1f5a2ec49b" providerId="ADAL" clId="{F5E3731C-06F9-8F42-B527-E38210D75529}" dt="2022-03-25T13:39:34.956" v="4051" actId="20577"/>
        <pc:sldMkLst>
          <pc:docMk/>
          <pc:sldMk cId="517146144" sldId="268"/>
        </pc:sldMkLst>
        <pc:spChg chg="mod">
          <ac:chgData name="Christian Zamiela" userId="b36efaa1-846c-411d-a89a-0b1f5a2ec49b" providerId="ADAL" clId="{F5E3731C-06F9-8F42-B527-E38210D75529}" dt="2022-03-25T13:39:34.956" v="4051" actId="20577"/>
          <ac:spMkLst>
            <pc:docMk/>
            <pc:sldMk cId="517146144" sldId="268"/>
            <ac:spMk id="3" creationId="{8DBEFE47-3A7A-8641-BB0F-46C15535AFBD}"/>
          </ac:spMkLst>
        </pc:spChg>
        <pc:spChg chg="del">
          <ac:chgData name="Christian Zamiela" userId="b36efaa1-846c-411d-a89a-0b1f5a2ec49b" providerId="ADAL" clId="{F5E3731C-06F9-8F42-B527-E38210D75529}" dt="2022-03-25T13:33:41.315" v="3899" actId="478"/>
          <ac:spMkLst>
            <pc:docMk/>
            <pc:sldMk cId="517146144" sldId="268"/>
            <ac:spMk id="6" creationId="{5950FA52-69E1-47E9-97F6-0CEF3BB4E615}"/>
          </ac:spMkLst>
        </pc:spChg>
        <pc:picChg chg="del">
          <ac:chgData name="Christian Zamiela" userId="b36efaa1-846c-411d-a89a-0b1f5a2ec49b" providerId="ADAL" clId="{F5E3731C-06F9-8F42-B527-E38210D75529}" dt="2022-03-25T13:33:37.633" v="3898" actId="478"/>
          <ac:picMkLst>
            <pc:docMk/>
            <pc:sldMk cId="517146144" sldId="268"/>
            <ac:picMk id="4098" creationId="{64FE14B0-E7A0-8546-837C-FA1108399C21}"/>
          </ac:picMkLst>
        </pc:picChg>
      </pc:sldChg>
    </pc:docChg>
  </pc:docChgLst>
  <pc:docChgLst>
    <pc:chgData name="Robertson, Preston" userId="d6b1b24e-66a9-4e00-a5ff-e68ab9528f8b" providerId="ADAL" clId="{A5A60D64-5703-4728-8E66-8C71D356B57D}"/>
    <pc:docChg chg="custSel modSld">
      <pc:chgData name="Robertson, Preston" userId="d6b1b24e-66a9-4e00-a5ff-e68ab9528f8b" providerId="ADAL" clId="{A5A60D64-5703-4728-8E66-8C71D356B57D}" dt="2022-03-31T07:14:25.938" v="330" actId="1035"/>
      <pc:docMkLst>
        <pc:docMk/>
      </pc:docMkLst>
      <pc:sldChg chg="modSp mod">
        <pc:chgData name="Robertson, Preston" userId="d6b1b24e-66a9-4e00-a5ff-e68ab9528f8b" providerId="ADAL" clId="{A5A60D64-5703-4728-8E66-8C71D356B57D}" dt="2022-03-25T13:27:49.973" v="120" actId="20577"/>
        <pc:sldMkLst>
          <pc:docMk/>
          <pc:sldMk cId="1751645561" sldId="256"/>
        </pc:sldMkLst>
        <pc:spChg chg="mod">
          <ac:chgData name="Robertson, Preston" userId="d6b1b24e-66a9-4e00-a5ff-e68ab9528f8b" providerId="ADAL" clId="{A5A60D64-5703-4728-8E66-8C71D356B57D}" dt="2022-03-25T13:27:49.973" v="120" actId="20577"/>
          <ac:spMkLst>
            <pc:docMk/>
            <pc:sldMk cId="1751645561" sldId="256"/>
            <ac:spMk id="3" creationId="{D8828B40-C850-47A4-84FD-8408BFF2DFEF}"/>
          </ac:spMkLst>
        </pc:spChg>
      </pc:sldChg>
      <pc:sldChg chg="modSp mod">
        <pc:chgData name="Robertson, Preston" userId="d6b1b24e-66a9-4e00-a5ff-e68ab9528f8b" providerId="ADAL" clId="{A5A60D64-5703-4728-8E66-8C71D356B57D}" dt="2022-03-25T13:49:54.982" v="329" actId="1035"/>
        <pc:sldMkLst>
          <pc:docMk/>
          <pc:sldMk cId="2661461688" sldId="261"/>
        </pc:sldMkLst>
        <pc:spChg chg="mod">
          <ac:chgData name="Robertson, Preston" userId="d6b1b24e-66a9-4e00-a5ff-e68ab9528f8b" providerId="ADAL" clId="{A5A60D64-5703-4728-8E66-8C71D356B57D}" dt="2022-03-25T13:49:54.982" v="329" actId="1035"/>
          <ac:spMkLst>
            <pc:docMk/>
            <pc:sldMk cId="2661461688" sldId="261"/>
            <ac:spMk id="6" creationId="{5950FA52-69E1-47E9-97F6-0CEF3BB4E615}"/>
          </ac:spMkLst>
        </pc:spChg>
      </pc:sldChg>
      <pc:sldChg chg="modSp mod">
        <pc:chgData name="Robertson, Preston" userId="d6b1b24e-66a9-4e00-a5ff-e68ab9528f8b" providerId="ADAL" clId="{A5A60D64-5703-4728-8E66-8C71D356B57D}" dt="2022-03-25T13:37:13.925" v="325" actId="113"/>
        <pc:sldMkLst>
          <pc:docMk/>
          <pc:sldMk cId="3229369294" sldId="263"/>
        </pc:sldMkLst>
        <pc:spChg chg="mod">
          <ac:chgData name="Robertson, Preston" userId="d6b1b24e-66a9-4e00-a5ff-e68ab9528f8b" providerId="ADAL" clId="{A5A60D64-5703-4728-8E66-8C71D356B57D}" dt="2022-03-25T13:37:13.925" v="325" actId="113"/>
          <ac:spMkLst>
            <pc:docMk/>
            <pc:sldMk cId="3229369294" sldId="263"/>
            <ac:spMk id="6" creationId="{5950FA52-69E1-47E9-97F6-0CEF3BB4E615}"/>
          </ac:spMkLst>
        </pc:spChg>
      </pc:sldChg>
      <pc:sldChg chg="addSp modSp mod">
        <pc:chgData name="Robertson, Preston" userId="d6b1b24e-66a9-4e00-a5ff-e68ab9528f8b" providerId="ADAL" clId="{A5A60D64-5703-4728-8E66-8C71D356B57D}" dt="2022-03-31T07:14:25.938" v="330" actId="1035"/>
        <pc:sldMkLst>
          <pc:docMk/>
          <pc:sldMk cId="2333165663" sldId="266"/>
        </pc:sldMkLst>
        <pc:spChg chg="mod">
          <ac:chgData name="Robertson, Preston" userId="d6b1b24e-66a9-4e00-a5ff-e68ab9528f8b" providerId="ADAL" clId="{A5A60D64-5703-4728-8E66-8C71D356B57D}" dt="2022-03-25T13:21:18.006" v="112" actId="27636"/>
          <ac:spMkLst>
            <pc:docMk/>
            <pc:sldMk cId="2333165663" sldId="266"/>
            <ac:spMk id="3" creationId="{328AFD78-A2EE-E94E-A563-5A6BDC874F09}"/>
          </ac:spMkLst>
        </pc:spChg>
        <pc:picChg chg="add mod">
          <ac:chgData name="Robertson, Preston" userId="d6b1b24e-66a9-4e00-a5ff-e68ab9528f8b" providerId="ADAL" clId="{A5A60D64-5703-4728-8E66-8C71D356B57D}" dt="2022-03-31T07:14:25.938" v="330" actId="1035"/>
          <ac:picMkLst>
            <pc:docMk/>
            <pc:sldMk cId="2333165663" sldId="266"/>
            <ac:picMk id="6" creationId="{AF6FB507-04F7-4816-8C93-2228E55CBD01}"/>
          </ac:picMkLst>
        </pc:picChg>
      </pc:sldChg>
    </pc:docChg>
  </pc:docChgLst>
  <pc:docChgLst>
    <pc:chgData name="Durant Fullington" userId="e3d97aa3-1b50-41c8-a40c-78a9a9b72173" providerId="ADAL" clId="{CEEB2943-B1C9-4AD6-9CC3-F41F80DBD679}"/>
    <pc:docChg chg="modSld">
      <pc:chgData name="Durant Fullington" userId="e3d97aa3-1b50-41c8-a40c-78a9a9b72173" providerId="ADAL" clId="{CEEB2943-B1C9-4AD6-9CC3-F41F80DBD679}" dt="2022-01-11T17:03:41.937" v="32" actId="20577"/>
      <pc:docMkLst>
        <pc:docMk/>
      </pc:docMkLst>
      <pc:sldChg chg="modSp mod">
        <pc:chgData name="Durant Fullington" userId="e3d97aa3-1b50-41c8-a40c-78a9a9b72173" providerId="ADAL" clId="{CEEB2943-B1C9-4AD6-9CC3-F41F80DBD679}" dt="2022-01-11T17:03:41.937" v="32" actId="20577"/>
        <pc:sldMkLst>
          <pc:docMk/>
          <pc:sldMk cId="138519272" sldId="257"/>
        </pc:sldMkLst>
        <pc:spChg chg="mod">
          <ac:chgData name="Durant Fullington" userId="e3d97aa3-1b50-41c8-a40c-78a9a9b72173" providerId="ADAL" clId="{CEEB2943-B1C9-4AD6-9CC3-F41F80DBD679}" dt="2022-01-11T17:03:25.121" v="3" actId="14100"/>
          <ac:spMkLst>
            <pc:docMk/>
            <pc:sldMk cId="138519272" sldId="257"/>
            <ac:spMk id="2" creationId="{142D9500-7D5B-43E8-BEFE-EC1E91A7DDAB}"/>
          </ac:spMkLst>
        </pc:spChg>
        <pc:spChg chg="mod">
          <ac:chgData name="Durant Fullington" userId="e3d97aa3-1b50-41c8-a40c-78a9a9b72173" providerId="ADAL" clId="{CEEB2943-B1C9-4AD6-9CC3-F41F80DBD679}" dt="2022-01-11T17:03:41.937" v="32" actId="20577"/>
          <ac:spMkLst>
            <pc:docMk/>
            <pc:sldMk cId="138519272" sldId="257"/>
            <ac:spMk id="6" creationId="{5950FA52-69E1-47E9-97F6-0CEF3BB4E6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57251-36F2-4A9E-94BD-0885EFE80FEA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1D3E8-143E-4F5D-994A-AD2985E38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42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Reduces saturation and creates a curve to allow stable training.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24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provide a strong gradient signal for generated images that are very different or far from the existing data and address the problem of saturated loss.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(Decision boundary) is moved closer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They demonstrate that a critic neural network can be trained to approximate the Wasserstein distance, and, in turn, used to effectively train a generator model. Importantly, the Wasserstein distance has the properties that it is continuous and differentiable and continues to provide a linear gradient, even after the critic is well trained.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55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/>
              <a:t>They demonstrate that a critic neural network can be trained to approximate the Wasserstein distance, and, in turn, used to effectively train a generator model. Importantly, the Wasserstein distance has the properties that it is continuous and differentiable and continues to provide a linear gradient, even after the critic is well trained.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23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Surprisingly, they discovered that all evaluated loss functions performed approximately the same when all other elements were held constant. </a:t>
            </a:r>
          </a:p>
          <a:p>
            <a:endParaRPr lang="en-US" dirty="0"/>
          </a:p>
          <a:p>
            <a:r>
              <a:rPr lang="en-US" dirty="0"/>
              <a:t>This does not mean that the choice of loss does not matter for specific problems and model configurations. Instead,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0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93043-196B-4B6D-BA4C-8B116A1B1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397F2-73BC-4ED3-8FA5-EB87C73B7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44B96-C546-43B7-BF3F-92102A33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D79D-2488-452C-9793-03D038AA4240}" type="datetime1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37F8C-0AA0-4D65-9781-B9CBD774B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83EFF-7F7C-4C77-B94A-04B96FE67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21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98D2-9F53-43AD-BEDA-6D04C9FB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049CA-FF8E-47DC-8B5A-7E9D8B78C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043E4-BFDC-47AE-BC4B-326D68C0B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8DCC3-DD4D-4338-8375-3497CB72CDFE}" type="datetime1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E04E2-505F-4983-B5EF-ADEC81138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2C7D-4960-403D-B43A-75F54EBAC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9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775969-45EC-4635-BC4E-B5C7568FC9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9DE01-8CF0-4643-B87A-2CD3B3F1F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71F0F-BC81-4CDF-972E-6F80F496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EA67-CD06-41BD-AAB5-724948675662}" type="datetime1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7A828-0B52-47F7-8E5B-8E5871358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31750-94FA-4062-8051-060B9E53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03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099DB-9A52-4527-9ADA-A58589D4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3F10-C198-4EF7-90FB-DDC4A0ED6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C7234-1421-41E2-AE05-32E51F8F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2C2A2-B74F-43E6-8A01-E83C0AA3069A}" type="datetime1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ED209-8D11-40EC-B029-C90090546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98E0B-1758-451A-8929-893E403A0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97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6DBAE-36F8-4BB1-9883-F94E1EFCB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36403-DB70-4945-A45B-70C524106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72F5-52E2-4A4B-81A5-A35FE8D03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6D22-FF3E-456F-89AA-51B35B0E3F49}" type="datetime1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7F4A8-4A87-4F85-A6D4-7ECAC3D0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8807A-5735-4E4F-BDAA-807CEC293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8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5619-806D-4815-8EA4-45B1FFB0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7970B-600C-496D-8183-031E8BCCB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D6EF8-4BD1-4B5F-A5CF-EDC3F8A78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C9692-AADA-4C66-899A-EFC472FE0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52CF-AF99-4BD9-9C97-704D0D9EE1E4}" type="datetime1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F71DF-7336-48A8-B5A8-C13146C69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083A7-EEC6-4C9B-99F2-34251DF9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27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4B7A-3C22-457F-A38E-904BC8262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A0F19-41A7-49D7-BF7B-9CC551283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10B8B-CECB-46C6-9145-A3116E920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1469D-F6FC-4A7A-8650-7D134AF23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2B1FB2-4922-4129-A1BF-47480B20F5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43FECA-51F4-47D4-9F7C-25C05C376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91F8-721C-4725-A5B3-62DB43F827A3}" type="datetime1">
              <a:rPr lang="en-US" smtClean="0"/>
              <a:t>3/25/2022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423E6A-C4C5-4E76-AB54-D8213645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7F5707-4205-4D1C-8F41-A8AD9EF6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24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E877-8E96-4D81-8349-675E8B15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780984-C21D-4B44-A180-16DA23D20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75D1B-EF52-4D6E-8198-875FF8357329}" type="datetime1">
              <a:rPr lang="en-US" smtClean="0"/>
              <a:t>3/25/2022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DE12B-B178-4D32-9342-9FC92258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235F3-B5F5-4F6C-83D4-03C6FD13D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84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56B82-6FE4-4746-BEB7-AA30DF0B3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68DB-9C6A-42F3-ADB7-8873F5AB5DFB}" type="datetime1">
              <a:rPr lang="en-US" smtClean="0"/>
              <a:t>3/25/2022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44DAA-9017-4EE0-8533-8D6F199CD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FCB4D-EEB4-49DA-97DD-E69EE018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07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79BF-1674-4CA0-A6D5-01D4C469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BC878-98DA-45C8-AA28-0027B5C72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93144-B6DD-4BF7-B71D-E1325D67C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DD071-487C-45C1-9848-511A30CC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2D942-D99B-4271-BEF2-8A7EED6408A1}" type="datetime1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ED524-BF8D-41EB-BED9-BA9E57CA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3678F-0410-4EB8-A571-08F79A6F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20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05283-A07C-4C42-A3C8-52E69A092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AC7DD9-7DAB-49E7-A787-20C0F17199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56029-75FE-4AAC-8D53-FABA089F4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8B7C5-00AE-40AC-9C8D-9A1250C1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9D89-7E7A-4E57-8465-FE69A6A4EA13}" type="datetime1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79A6A-80B2-4B9F-A5B2-93CAA5E0A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F2999-ABCB-4C34-B69C-1A45306C5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CCD75F-5946-4C38-B941-458C0205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E35FC-E065-4D4A-91CC-87B3D63CA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A0762-6B09-4449-A088-9850190D9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5A692-35D8-4FA7-83F6-657437D9FAC4}" type="datetime1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03D3D-A973-44F8-86AD-E2CDC5A2F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C55BA-84E3-4A2B-A36A-F3A141C45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0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3089-BAB6-4497-9214-EA08F4544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590" y="2785045"/>
            <a:ext cx="9144000" cy="957832"/>
          </a:xfrm>
        </p:spPr>
        <p:txBody>
          <a:bodyPr/>
          <a:lstStyle/>
          <a:p>
            <a:r>
              <a:rPr lang="en-US" i="1" dirty="0"/>
              <a:t>GAN Loss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28B40-C850-47A4-84FD-8408BFF2D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2155" y="3870444"/>
            <a:ext cx="9144000" cy="1001807"/>
          </a:xfrm>
        </p:spPr>
        <p:txBody>
          <a:bodyPr>
            <a:normAutofit/>
          </a:bodyPr>
          <a:lstStyle/>
          <a:p>
            <a:r>
              <a:rPr lang="en-US" sz="2000" dirty="0"/>
              <a:t>Week 10: (03/25/2022)</a:t>
            </a:r>
          </a:p>
          <a:p>
            <a:r>
              <a:rPr lang="en-US" sz="2000" dirty="0"/>
              <a:t>Team Lead: Christian </a:t>
            </a:r>
            <a:r>
              <a:rPr lang="en-US" sz="2000" dirty="0" err="1"/>
              <a:t>Zamiela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B17CF-EA04-491C-9923-2758A638A1F7}"/>
              </a:ext>
            </a:extLst>
          </p:cNvPr>
          <p:cNvSpPr txBox="1"/>
          <p:nvPr/>
        </p:nvSpPr>
        <p:spPr>
          <a:xfrm>
            <a:off x="0" y="6488668"/>
            <a:ext cx="232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GANS DIS Spring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A3186-E45D-4FB6-B29F-964D6E7F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38AC1-A2EE-4997-A516-9C8A9187E3AA}"/>
              </a:ext>
            </a:extLst>
          </p:cNvPr>
          <p:cNvSpPr txBox="1"/>
          <p:nvPr/>
        </p:nvSpPr>
        <p:spPr>
          <a:xfrm>
            <a:off x="4763067" y="1423462"/>
            <a:ext cx="3098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Memes are fun, add a meme about GANS to break the ice</a:t>
            </a:r>
          </a:p>
        </p:txBody>
      </p:sp>
      <p:pic>
        <p:nvPicPr>
          <p:cNvPr id="1028" name="Picture 4" descr="On Optimization of Deep Neural Networks | by Parmeet Bhatia | Towards Data  Science">
            <a:extLst>
              <a:ext uri="{FF2B5EF4-FFF2-40B4-BE49-F238E27FC236}">
                <a16:creationId xmlns:a16="http://schemas.microsoft.com/office/drawing/2014/main" id="{3DD8807D-855D-464D-946D-41C43C047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800" y="282003"/>
            <a:ext cx="2869580" cy="232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645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/>
              <a:t>Wasserstein GAN Loss (WGAN)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BEFE47-3A7A-8641-BB0F-46C15535AFBD}"/>
              </a:ext>
            </a:extLst>
          </p:cNvPr>
          <p:cNvSpPr/>
          <p:nvPr/>
        </p:nvSpPr>
        <p:spPr>
          <a:xfrm>
            <a:off x="804672" y="995542"/>
            <a:ext cx="932688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Wasserstein loss moves away from probability distributions and provides a critic scoring value for real and fake images. </a:t>
            </a:r>
          </a:p>
          <a:p>
            <a:endParaRPr lang="en-US"/>
          </a:p>
          <a:p>
            <a:pPr lvl="1"/>
            <a:r>
              <a:rPr lang="en-US"/>
              <a:t>Critic Loss = [average critic score on real images] - [average critic score on fake images] </a:t>
            </a:r>
          </a:p>
          <a:p>
            <a:pPr lvl="1"/>
            <a:r>
              <a:rPr lang="en-US"/>
              <a:t>Generator Loss = -[average critic score on fake images] </a:t>
            </a:r>
          </a:p>
          <a:p>
            <a:pPr lvl="1"/>
            <a:endParaRPr lang="en-US"/>
          </a:p>
          <a:p>
            <a:pPr lvl="1"/>
            <a:r>
              <a:rPr lang="en-US"/>
              <a:t>Small Critic Score (e.g.&lt; 0): Real </a:t>
            </a:r>
          </a:p>
          <a:p>
            <a:pPr lvl="1"/>
            <a:r>
              <a:rPr lang="en-US"/>
              <a:t>Large Critic Score (e.g. &gt;0): Fake </a:t>
            </a:r>
          </a:p>
          <a:p>
            <a:pPr lvl="1"/>
            <a:endParaRPr lang="en-US"/>
          </a:p>
          <a:p>
            <a:pPr lvl="1"/>
            <a:r>
              <a:rPr lang="en-US"/>
              <a:t>Loss For Real Images = -1 × Average Critic Score</a:t>
            </a:r>
          </a:p>
          <a:p>
            <a:pPr lvl="1"/>
            <a:r>
              <a:rPr lang="en-US"/>
              <a:t>Loss For Fake Images = Average Critic Score 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46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 dirty="0"/>
              <a:t>Implementing Wasserstein GAN Loss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0FA52-69E1-47E9-97F6-0CEF3BB4E615}"/>
              </a:ext>
            </a:extLst>
          </p:cNvPr>
          <p:cNvSpPr txBox="1"/>
          <p:nvPr/>
        </p:nvSpPr>
        <p:spPr>
          <a:xfrm>
            <a:off x="723330" y="1087272"/>
            <a:ext cx="901807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/>
              <a:t>Code Implementation:</a:t>
            </a:r>
            <a:endParaRPr lang="en-US" sz="2400" i="1"/>
          </a:p>
          <a:p>
            <a:pPr marL="342900" indent="-342900">
              <a:buFont typeface="+mj-lt"/>
              <a:buAutoNum type="arabicPeriod"/>
            </a:pPr>
            <a:r>
              <a:rPr lang="en-US" sz="2400" i="1"/>
              <a:t>Use a linear activation function in the output layer of the critic model (instead of sigmoid).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i="1"/>
              <a:t>Use -1 labels for real images and 1 labels for fake images (instead of 1 and 0).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i="1"/>
              <a:t>Use Wasserstein loss to train the critic and generator models.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i="1"/>
              <a:t>Constrain critic model weights to a limited range after each minibatch update (e.g. [-0.01,0.01]).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i="1"/>
              <a:t>Update the critic model more times than the generator each iteration (e.g. 5).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i="1"/>
              <a:t>Use the </a:t>
            </a:r>
            <a:r>
              <a:rPr lang="en-US" sz="2400" i="1" err="1"/>
              <a:t>RMSProp</a:t>
            </a:r>
            <a:r>
              <a:rPr lang="en-US" sz="2400" i="1"/>
              <a:t> version of gradient descent with a small learning rate and no momentum (e.g. 0.00005).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82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dirty="0"/>
              <a:t>Effect of Different GAN Loss Functions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0FA52-69E1-47E9-97F6-0CEF3BB4E615}"/>
              </a:ext>
            </a:extLst>
          </p:cNvPr>
          <p:cNvSpPr txBox="1"/>
          <p:nvPr/>
        </p:nvSpPr>
        <p:spPr>
          <a:xfrm>
            <a:off x="723330" y="1087272"/>
            <a:ext cx="1016538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most common GAN loss.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The models were evaluated systematically using a range of GAN evaluation metrics, including the popular </a:t>
            </a:r>
            <a:r>
              <a:rPr lang="en-US" i="1"/>
              <a:t>Fréchet</a:t>
            </a:r>
            <a:r>
              <a:rPr lang="en-US" i="1" dirty="0"/>
              <a:t> Inception Distance, or FID.</a:t>
            </a:r>
          </a:p>
          <a:p>
            <a:endParaRPr lang="en-US" i="1" dirty="0"/>
          </a:p>
          <a:p>
            <a:r>
              <a:rPr lang="en-US" i="1" dirty="0"/>
              <a:t>The result suggests that the difference in the choice of loss function disappears when the other concerns of the model are held constant, such as computational budget and model configuration. </a:t>
            </a:r>
          </a:p>
          <a:p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3184428-D6CA-904D-91BC-018FC2865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0" y="1539102"/>
            <a:ext cx="85979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91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596FA-46C6-B94A-BA6E-961F383C6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59682"/>
            <a:ext cx="10515600" cy="1325563"/>
          </a:xfrm>
        </p:spPr>
        <p:txBody>
          <a:bodyPr/>
          <a:lstStyle/>
          <a:p>
            <a:r>
              <a:rPr lang="en-US" dirty="0"/>
              <a:t>Next: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FD78-A2EE-E94E-A563-5A6BDC874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71" y="1629682"/>
            <a:ext cx="626472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Exploration into GAN Related Research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Preston: Recurrent GANs for image generation between frames of unknown samples. (ex. Heat interference in IR camera data)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Durant: cGANs for added data anonymization security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Christian: Style GANs for synthetic image generation for missing data samples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C43AD-76CE-E94A-985F-1E1DCEC24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F6FB507-04F7-4816-8C93-2228E55C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99" y="559842"/>
            <a:ext cx="4525530" cy="522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6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 dirty="0"/>
              <a:t>Recap: Evaluating GANS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0FA52-69E1-47E9-97F6-0CEF3BB4E615}"/>
              </a:ext>
            </a:extLst>
          </p:cNvPr>
          <p:cNvSpPr txBox="1"/>
          <p:nvPr/>
        </p:nvSpPr>
        <p:spPr>
          <a:xfrm>
            <a:off x="723330" y="1087272"/>
            <a:ext cx="678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Inception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04FF5-12D9-447B-9738-BC5F2A8F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122" y="3429000"/>
            <a:ext cx="9408428" cy="30106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99BD8F-3997-46B5-B5E9-9133B41C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0" y="2548541"/>
            <a:ext cx="4902200" cy="4913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7AE7DF-743E-46A6-8487-54472B566ED3}"/>
              </a:ext>
            </a:extLst>
          </p:cNvPr>
          <p:cNvSpPr txBox="1"/>
          <p:nvPr/>
        </p:nvSpPr>
        <p:spPr>
          <a:xfrm>
            <a:off x="1311728" y="1513114"/>
            <a:ext cx="7298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Uses external </a:t>
            </a:r>
            <a:r>
              <a:rPr lang="en-US" b="1" dirty="0"/>
              <a:t>Inception Module</a:t>
            </a:r>
          </a:p>
          <a:p>
            <a:r>
              <a:rPr lang="en-US" dirty="0"/>
              <a:t>Evaluates Generated images on </a:t>
            </a:r>
            <a:r>
              <a:rPr lang="en-US" b="1" dirty="0"/>
              <a:t>Quality</a:t>
            </a:r>
            <a:r>
              <a:rPr lang="en-US" dirty="0"/>
              <a:t> and </a:t>
            </a:r>
            <a:r>
              <a:rPr lang="en-US" b="1" dirty="0"/>
              <a:t>Diversity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9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D37F2-1325-4584-B914-F7BBF4B2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A1055-F0E7-447F-905D-00DB4DE14AFB}"/>
              </a:ext>
            </a:extLst>
          </p:cNvPr>
          <p:cNvSpPr txBox="1"/>
          <p:nvPr/>
        </p:nvSpPr>
        <p:spPr>
          <a:xfrm>
            <a:off x="625928" y="10107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 err="1"/>
              <a:t>Frechet</a:t>
            </a:r>
            <a:r>
              <a:rPr lang="en-US" b="1" i="1" dirty="0"/>
              <a:t> Inception Distance (FID)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94F791-DD30-40FE-B82B-52498382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 dirty="0"/>
              <a:t>Recap: Evaluating GANS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0E059B-C3DF-4A1A-9AF2-6FBCBDD34207}"/>
              </a:ext>
            </a:extLst>
          </p:cNvPr>
          <p:cNvSpPr txBox="1"/>
          <p:nvPr/>
        </p:nvSpPr>
        <p:spPr>
          <a:xfrm>
            <a:off x="625927" y="1466013"/>
            <a:ext cx="51258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Improvement on the </a:t>
            </a:r>
            <a:r>
              <a:rPr lang="en-US" b="1" dirty="0"/>
              <a:t>Inception Module</a:t>
            </a:r>
          </a:p>
          <a:p>
            <a:endParaRPr lang="en-US" b="1" dirty="0"/>
          </a:p>
          <a:p>
            <a:r>
              <a:rPr lang="en-US" dirty="0"/>
              <a:t>Calculates the </a:t>
            </a:r>
            <a:r>
              <a:rPr lang="en-US" b="1" dirty="0"/>
              <a:t>Quality</a:t>
            </a:r>
            <a:r>
              <a:rPr lang="en-US" dirty="0"/>
              <a:t> of generated images based on the distance between the distributions of the </a:t>
            </a:r>
            <a:r>
              <a:rPr lang="en-US" b="1" dirty="0"/>
              <a:t>real</a:t>
            </a:r>
            <a:r>
              <a:rPr lang="en-US" dirty="0"/>
              <a:t> and </a:t>
            </a:r>
            <a:r>
              <a:rPr lang="en-US" b="1" dirty="0"/>
              <a:t>generated</a:t>
            </a:r>
            <a:r>
              <a:rPr lang="en-US" dirty="0"/>
              <a:t> image sets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Lower Score = Higher Quality</a:t>
            </a:r>
          </a:p>
          <a:p>
            <a:endParaRPr lang="en-US" b="1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77BDB7-6363-454C-A5EB-B99917F05C53}"/>
                  </a:ext>
                </a:extLst>
              </p:cNvPr>
              <p:cNvSpPr txBox="1"/>
              <p:nvPr/>
            </p:nvSpPr>
            <p:spPr>
              <a:xfrm>
                <a:off x="-390526" y="4045979"/>
                <a:ext cx="6142264" cy="390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77BDB7-6363-454C-A5EB-B99917F05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0526" y="4045979"/>
                <a:ext cx="6142264" cy="39049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EB0790-EBCF-4483-B523-C5BE33B008CB}"/>
                  </a:ext>
                </a:extLst>
              </p:cNvPr>
              <p:cNvSpPr/>
              <p:nvPr/>
            </p:nvSpPr>
            <p:spPr>
              <a:xfrm>
                <a:off x="154674" y="4453420"/>
                <a:ext cx="79629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 dirty="0"/>
                  <a:t>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latin typeface="Cambria Math" panose="02040503050406030204" pitchFamily="18" charset="0"/>
                      </a:rPr>
                      <m:t>𝐹𝐼𝐷</m:t>
                    </m:r>
                    <m:r>
                      <a:rPr lang="en-US" sz="12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>
                        <a:latin typeface="Cambria Math" panose="02040503050406030204" pitchFamily="18" charset="0"/>
                      </a:rPr>
                      <m:t>𝑆𝑐𝑜𝑟𝑒</m:t>
                    </m:r>
                  </m:oMath>
                </a14:m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&amp;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𝑤𝑖𝑠𝑒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𝑔𝑒𝑛𝑒𝑟𝑎𝑡𝑒𝑑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𝑐𝑜𝑣𝑎𝑟𝑖𝑎𝑛𝑐𝑒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𝑔𝑒𝑛𝑒𝑟𝑎𝑡𝑒𝑑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𝑖𝑚𝑎𝑔𝑒𝑠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𝑠𝑖𝑔𝑚𝑎</m:t>
                          </m:r>
                        </m:e>
                      </m:d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𝑠𝑞𝑢𝑎𝑟𝑒𝑑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𝑑𝑖𝑓𝑓𝑒𝑟𝑛𝑒𝑐𝑒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𝑏𝑒𝑡𝑤𝑒𝑒𝑛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𝑣𝑒𝑐𝑡𝑜𝑟𝑠</m:t>
                      </m:r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𝑇𝑟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𝑡𝑟𝑎𝑐𝑒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𝑎𝑙𝑔𝑒𝑏𝑟𝑎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𝑜𝑝𝑒𝑟𝑎𝑡𝑖𝑜𝑛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𝑒𝑙𝑒𝑚𝑒𝑛𝑡𝑠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𝑎𝑙𝑜𝑛𝑔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𝑑𝑖𝑎𝑔𝑜𝑛𝑎𝑙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EB0790-EBCF-4483-B523-C5BE33B00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74" y="4453420"/>
                <a:ext cx="7962900" cy="1015663"/>
              </a:xfrm>
              <a:prstGeom prst="rect">
                <a:avLst/>
              </a:prstGeom>
              <a:blipFill>
                <a:blip r:embed="rId3"/>
                <a:stretch>
                  <a:fillRect b="-1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AE3C2FEC-E4D3-4104-BDC4-38AC7D2596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90"/>
          <a:stretch/>
        </p:blipFill>
        <p:spPr>
          <a:xfrm>
            <a:off x="5751738" y="1311122"/>
            <a:ext cx="6365876" cy="408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7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/>
              <a:t>Objective </a:t>
            </a:r>
            <a:endParaRPr lang="en-US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0FA52-69E1-47E9-97F6-0CEF3BB4E615}"/>
              </a:ext>
            </a:extLst>
          </p:cNvPr>
          <p:cNvSpPr txBox="1"/>
          <p:nvPr/>
        </p:nvSpPr>
        <p:spPr>
          <a:xfrm>
            <a:off x="723330" y="1087272"/>
            <a:ext cx="78872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To improve GAN convergence by implementing changes to loss function for better image generation.</a:t>
            </a:r>
          </a:p>
          <a:p>
            <a:endParaRPr lang="en-US" b="1" i="1" dirty="0"/>
          </a:p>
          <a:p>
            <a:endParaRPr lang="en-US" b="1" i="1" dirty="0"/>
          </a:p>
          <a:p>
            <a:r>
              <a:rPr lang="en-US" sz="2400" b="1" i="1" dirty="0"/>
              <a:t>Chapter 14: How to Use Different GAN Loss Functions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i="1" dirty="0"/>
              <a:t>Standard GAN loss function and how to use it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i="1" dirty="0"/>
              <a:t>Least Squares GANS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i="1" dirty="0"/>
              <a:t>Wasserstein GAN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i="1" dirty="0"/>
              <a:t>Effect of Different GAN Loss Functions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1026" name="Picture 2" descr="Exploring Stochastic Gradient Descent with Restarts (SGDR) | by Mark  Hoffmann | Medium">
            <a:extLst>
              <a:ext uri="{FF2B5EF4-FFF2-40B4-BE49-F238E27FC236}">
                <a16:creationId xmlns:a16="http://schemas.microsoft.com/office/drawing/2014/main" id="{8CB501DE-0031-CD46-83D9-EB866AFF6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95" y="2817304"/>
            <a:ext cx="4094297" cy="342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161EBC-17E0-D541-87AD-2D1FC0FBEFDE}"/>
              </a:ext>
            </a:extLst>
          </p:cNvPr>
          <p:cNvSpPr/>
          <p:nvPr/>
        </p:nvSpPr>
        <p:spPr>
          <a:xfrm>
            <a:off x="7376160" y="2950464"/>
            <a:ext cx="1840992" cy="47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57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 dirty="0"/>
              <a:t>Standard GAN Loss Function: Discriminator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A078E7-2294-3141-84CF-E43FBADD202E}"/>
                  </a:ext>
                </a:extLst>
              </p:cNvPr>
              <p:cNvSpPr txBox="1"/>
              <p:nvPr/>
            </p:nvSpPr>
            <p:spPr>
              <a:xfrm>
                <a:off x="723330" y="1087272"/>
                <a:ext cx="6787487" cy="5412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Maximize the average log probability of real images and the log of the inverted probability of fake images.</a:t>
                </a:r>
              </a:p>
              <a:p>
                <a:endParaRPr lang="en-US" i="1" dirty="0"/>
              </a:p>
              <a:p>
                <a:r>
                  <a:rPr lang="en-US" i="1" dirty="0"/>
                  <a:t>Discriminator: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r>
                  <a:rPr lang="en-US" i="1" dirty="0"/>
                  <a:t>To implement </a:t>
                </a:r>
                <a:r>
                  <a:rPr lang="en-US" i="1"/>
                  <a:t>in GAN model,</a:t>
                </a:r>
                <a:r>
                  <a:rPr lang="en-US" i="1" dirty="0"/>
                  <a:t> we employ Log Loss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− </m:t>
                      </m:r>
                      <m:r>
                        <m:rPr>
                          <m:nor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+ (1 −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× − </m:t>
                      </m:r>
                      <m:r>
                        <m:rPr>
                          <m:nor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(1 −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i="1"/>
              </a:p>
              <a:p>
                <a:endParaRPr lang="en-US" i="1"/>
              </a:p>
              <a:p>
                <a:r>
                  <a:rPr lang="en-US" i="1"/>
                  <a:t>Updates are made using stochastic ascent to maximize correct predictions. </a:t>
                </a:r>
              </a:p>
              <a:p>
                <a:r>
                  <a:rPr lang="en-US" i="1"/>
                  <a:t>	Maximum value is 1 =&gt; Accuracy percentage</a:t>
                </a:r>
                <a:endParaRPr lang="en-US" i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A078E7-2294-3141-84CF-E43FBADD2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30" y="1087272"/>
                <a:ext cx="6787487" cy="5412379"/>
              </a:xfrm>
              <a:prstGeom prst="rect">
                <a:avLst/>
              </a:prstGeom>
              <a:blipFill>
                <a:blip r:embed="rId2"/>
                <a:stretch>
                  <a:fillRect l="-809" t="-563" r="-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55E6DE-6C6A-1E45-A627-79DBF90E0FF1}"/>
                  </a:ext>
                </a:extLst>
              </p:cNvPr>
              <p:cNvSpPr txBox="1"/>
              <p:nvPr/>
            </p:nvSpPr>
            <p:spPr>
              <a:xfrm>
                <a:off x="7777655" y="1087272"/>
                <a:ext cx="296177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Nomenclature:</a:t>
                </a:r>
              </a:p>
              <a:p>
                <a:r>
                  <a:rPr lang="en-US" i="1" dirty="0"/>
                  <a:t>	Discriminator: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i="1" dirty="0"/>
              </a:p>
              <a:p>
                <a:r>
                  <a:rPr lang="en-US" i="1" dirty="0"/>
                  <a:t>	Generator: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i="1" dirty="0"/>
                  <a:t> </a:t>
                </a:r>
              </a:p>
              <a:p>
                <a:r>
                  <a:rPr lang="en-US" i="1" dirty="0"/>
                  <a:t>	Real 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i="1" dirty="0"/>
              </a:p>
              <a:p>
                <a:r>
                  <a:rPr lang="en-US" i="1" dirty="0"/>
                  <a:t>	Generated 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55E6DE-6C6A-1E45-A627-79DBF90E0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655" y="1087272"/>
                <a:ext cx="2961773" cy="1477328"/>
              </a:xfrm>
              <a:prstGeom prst="rect">
                <a:avLst/>
              </a:prstGeom>
              <a:blipFill>
                <a:blip r:embed="rId3"/>
                <a:stretch>
                  <a:fillRect l="-1852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7CC8448-868D-E947-9FE9-571AC6333DCF}"/>
              </a:ext>
            </a:extLst>
          </p:cNvPr>
          <p:cNvSpPr/>
          <p:nvPr/>
        </p:nvSpPr>
        <p:spPr>
          <a:xfrm>
            <a:off x="4078013" y="2249214"/>
            <a:ext cx="1744717" cy="3153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994A1D-EC27-ED4F-AD86-18D42952B88B}"/>
              </a:ext>
            </a:extLst>
          </p:cNvPr>
          <p:cNvSpPr/>
          <p:nvPr/>
        </p:nvSpPr>
        <p:spPr>
          <a:xfrm>
            <a:off x="2837793" y="2249214"/>
            <a:ext cx="987973" cy="3153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AEED52-3F70-7D46-9CC4-6E914ECE0C84}"/>
              </a:ext>
            </a:extLst>
          </p:cNvPr>
          <p:cNvSpPr txBox="1"/>
          <p:nvPr/>
        </p:nvSpPr>
        <p:spPr>
          <a:xfrm>
            <a:off x="1492595" y="2696697"/>
            <a:ext cx="2448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Average log probability of real images </a:t>
            </a:r>
          </a:p>
          <a:p>
            <a:pPr algn="ctr"/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1AE424-ED9A-5242-A026-821B7D26EA02}"/>
              </a:ext>
            </a:extLst>
          </p:cNvPr>
          <p:cNvSpPr txBox="1"/>
          <p:nvPr/>
        </p:nvSpPr>
        <p:spPr>
          <a:xfrm>
            <a:off x="3808351" y="2685465"/>
            <a:ext cx="2671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Inverted probability of fake images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6DA0B8-3249-4645-98F5-EF0A36157DBF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716987" y="2564600"/>
            <a:ext cx="614792" cy="132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DF6CE4-5466-9543-A0FB-93A03E656361}"/>
              </a:ext>
            </a:extLst>
          </p:cNvPr>
          <p:cNvCxnSpPr>
            <a:stCxn id="9" idx="0"/>
            <a:endCxn id="4" idx="2"/>
          </p:cNvCxnSpPr>
          <p:nvPr/>
        </p:nvCxnSpPr>
        <p:spPr>
          <a:xfrm flipH="1" flipV="1">
            <a:off x="4950372" y="2564600"/>
            <a:ext cx="193735" cy="120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Removing the “Adversarial” in Generative Adversarial Networks | by Andre Ye  | Towards Data Science">
            <a:extLst>
              <a:ext uri="{FF2B5EF4-FFF2-40B4-BE49-F238E27FC236}">
                <a16:creationId xmlns:a16="http://schemas.microsoft.com/office/drawing/2014/main" id="{C2695C2C-6CE7-4340-BD19-8EA26C3DC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697" y="3071221"/>
            <a:ext cx="3661277" cy="2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4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 dirty="0"/>
              <a:t>Standard GAN Loss Function: 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0FA52-69E1-47E9-97F6-0CEF3BB4E615}"/>
                  </a:ext>
                </a:extLst>
              </p:cNvPr>
              <p:cNvSpPr txBox="1"/>
              <p:nvPr/>
            </p:nvSpPr>
            <p:spPr>
              <a:xfrm>
                <a:off x="723331" y="1087272"/>
                <a:ext cx="8178932" cy="5667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/>
                  <a:t>Remember: </a:t>
                </a:r>
                <a:r>
                  <a:rPr lang="en-US" i="1" dirty="0"/>
                  <a:t>Optimizing GAN is a two-player turn based game for minimizing the loss because the GAN is a parent model for discriminator and generator. </a:t>
                </a:r>
              </a:p>
              <a:p>
                <a:endParaRPr lang="en-US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i="1" dirty="0"/>
              </a:p>
              <a:p>
                <a:r>
                  <a:rPr lang="en-US" i="1" dirty="0"/>
                  <a:t>The min and max refer to the minimization of the generator loss and the maximization of the discriminator’s loss. </a:t>
                </a:r>
              </a:p>
              <a:p>
                <a:endParaRPr lang="en-US" i="1" dirty="0"/>
              </a:p>
              <a:p>
                <a:r>
                  <a:rPr lang="en-US" i="1" dirty="0"/>
                  <a:t>The limitation of this function in application is that it leads to saturation resulting in slower learning. There is not sufficient gradient for the generator to learn.</a:t>
                </a:r>
              </a:p>
              <a:p>
                <a:endParaRPr lang="en-US" i="1" dirty="0"/>
              </a:p>
              <a:p>
                <a:r>
                  <a:rPr lang="en-US" b="1" i="1"/>
                  <a:t>Improvement to Loss: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i="1" dirty="0"/>
              </a:p>
              <a:p>
                <a:endParaRPr lang="en-US" i="1" dirty="0"/>
              </a:p>
              <a:p>
                <a:r>
                  <a:rPr lang="en-US" i="1" dirty="0"/>
                  <a:t>Maximize log of discriminator probability for generating images instead of minimizing the log of invertible discriminator probability for generating images.</a:t>
                </a:r>
              </a:p>
              <a:p>
                <a:endParaRPr lang="en-US" i="1" dirty="0"/>
              </a:p>
              <a:p>
                <a:r>
                  <a:rPr lang="en-US" i="1" dirty="0"/>
                  <a:t>The result is better gradient information when updating the weights of the generator and a more stable training process. </a:t>
                </a:r>
              </a:p>
              <a:p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0FA52-69E1-47E9-97F6-0CEF3BB4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31" y="1087272"/>
                <a:ext cx="8178932" cy="5667962"/>
              </a:xfrm>
              <a:prstGeom prst="rect">
                <a:avLst/>
              </a:prstGeom>
              <a:blipFill>
                <a:blip r:embed="rId2"/>
                <a:stretch>
                  <a:fillRect l="-671" t="-538" r="-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C2F84B10-30D0-C041-A205-944EFDABE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-361"/>
          <a:stretch/>
        </p:blipFill>
        <p:spPr bwMode="auto">
          <a:xfrm>
            <a:off x="8814022" y="2155245"/>
            <a:ext cx="2932386" cy="254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602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 dirty="0"/>
              <a:t>Least Squared GANS Loss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0FA52-69E1-47E9-97F6-0CEF3BB4E615}"/>
                  </a:ext>
                </a:extLst>
              </p:cNvPr>
              <p:cNvSpPr txBox="1"/>
              <p:nvPr/>
            </p:nvSpPr>
            <p:spPr>
              <a:xfrm>
                <a:off x="723331" y="1063208"/>
                <a:ext cx="9335070" cy="5733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/>
                  <a:t>Inspiration: </a:t>
                </a:r>
                <a:r>
                  <a:rPr lang="en-US" i="1" dirty="0"/>
                  <a:t>Using binary cross entropy can lead to vanishing gradients when updating the generator using the fake sample that are on the correct side of decision boundary. </a:t>
                </a:r>
              </a:p>
              <a:p>
                <a:endParaRPr lang="en-US" i="1" dirty="0"/>
              </a:p>
              <a:p>
                <a:r>
                  <a:rPr lang="en-US" i="1" dirty="0"/>
                  <a:t>The discriminator is a binary classifier and is trained using binary cross-entropy loss function. A limitation of this loss function is that it is primarily concerned with whether the predictions are correct or not, and less so with how correct or incorrect they might be. </a:t>
                </a:r>
              </a:p>
              <a:p>
                <a:endParaRPr lang="en-US" i="1" dirty="0"/>
              </a:p>
              <a:p>
                <a:endParaRPr lang="en-US" b="1" i="1" dirty="0"/>
              </a:p>
              <a:p>
                <a:r>
                  <a:rPr lang="en-US" b="1" i="1" dirty="0"/>
                  <a:t>Discriminator: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i="1" dirty="0"/>
              </a:p>
              <a:p>
                <a:r>
                  <a:rPr lang="en-US" i="1" dirty="0"/>
                  <a:t>Minimize square difference in real and fake images.</a:t>
                </a:r>
              </a:p>
              <a:p>
                <a:endParaRPr lang="en-US" i="1" dirty="0"/>
              </a:p>
              <a:p>
                <a:r>
                  <a:rPr lang="en-US" b="1" i="1" dirty="0"/>
                  <a:t>Generator: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  <a:p>
                <a:r>
                  <a:rPr lang="en-US" i="1" dirty="0"/>
                  <a:t>Minimize square difference in real and expected</a:t>
                </a:r>
              </a:p>
              <a:p>
                <a:endParaRPr lang="en-US" i="1" dirty="0"/>
              </a:p>
              <a:p>
                <a:pPr algn="ctr"/>
                <a:r>
                  <a:rPr lang="en-US" i="1" dirty="0"/>
                  <a:t>L2 Loss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𝑝𝑟𝑒𝑑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𝑡𝑟𝑢𝑒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i="1" dirty="0"/>
              </a:p>
              <a:p>
                <a:pPr algn="ctr"/>
                <a:endParaRPr lang="en-US" i="1" dirty="0"/>
              </a:p>
              <a:p>
                <a:r>
                  <a:rPr lang="en-US" i="1" dirty="0"/>
                  <a:t>More penalty to larger errors resulting in larger correction rather than vanishing gradient.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0FA52-69E1-47E9-97F6-0CEF3BB4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31" y="1063208"/>
                <a:ext cx="9335070" cy="5733749"/>
              </a:xfrm>
              <a:prstGeom prst="rect">
                <a:avLst/>
              </a:prstGeom>
              <a:blipFill>
                <a:blip r:embed="rId3"/>
                <a:stretch>
                  <a:fillRect l="-588" t="-531" b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46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 dirty="0"/>
              <a:t>Implementing Least Squared GANS Loss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0FA52-69E1-47E9-97F6-0CEF3BB4E615}"/>
              </a:ext>
            </a:extLst>
          </p:cNvPr>
          <p:cNvSpPr txBox="1"/>
          <p:nvPr/>
        </p:nvSpPr>
        <p:spPr>
          <a:xfrm>
            <a:off x="723330" y="1087272"/>
            <a:ext cx="94201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For Discriminator and Parent Models Code implementation.</a:t>
            </a:r>
          </a:p>
          <a:p>
            <a:r>
              <a:rPr lang="en-US" i="1" dirty="0"/>
              <a:t>	Loss: MSE</a:t>
            </a:r>
          </a:p>
          <a:p>
            <a:r>
              <a:rPr lang="en-US" i="1" dirty="0"/>
              <a:t>	Activation: Linear</a:t>
            </a:r>
          </a:p>
          <a:p>
            <a:endParaRPr lang="en-US" i="1" dirty="0"/>
          </a:p>
          <a:p>
            <a:r>
              <a:rPr lang="en-US" i="1" dirty="0"/>
              <a:t>The motivation for this change is that the least squares loss will penalize generated images based on their distance from the decision boundary. </a:t>
            </a:r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5444F1F-F4EC-7843-AA6A-6E2A5DABC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19" y="3018891"/>
            <a:ext cx="8702341" cy="3572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6E1357-5AE5-8849-8612-98CB24ACB4A3}"/>
              </a:ext>
            </a:extLst>
          </p:cNvPr>
          <p:cNvSpPr txBox="1"/>
          <p:nvPr/>
        </p:nvSpPr>
        <p:spPr>
          <a:xfrm>
            <a:off x="1865525" y="2877266"/>
            <a:ext cx="7893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Decision Boundary			Least Squares Decision Boundary</a:t>
            </a:r>
          </a:p>
        </p:txBody>
      </p:sp>
    </p:spTree>
    <p:extLst>
      <p:ext uri="{BB962C8B-B14F-4D97-AF65-F5344CB8AC3E}">
        <p14:creationId xmlns:p14="http://schemas.microsoft.com/office/powerpoint/2010/main" val="1066980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/>
              <a:t>Wasserstein GAN Loss (WGAN)</a:t>
            </a:r>
            <a:endParaRPr lang="en-US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0FA52-69E1-47E9-97F6-0CEF3BB4E615}"/>
              </a:ext>
            </a:extLst>
          </p:cNvPr>
          <p:cNvSpPr txBox="1"/>
          <p:nvPr/>
        </p:nvSpPr>
        <p:spPr>
          <a:xfrm>
            <a:off x="723330" y="1087272"/>
            <a:ext cx="618783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Original Motivation: </a:t>
            </a:r>
            <a:r>
              <a:rPr lang="en-US" i="1" dirty="0"/>
              <a:t>Aims to minimize the distance between the actual and predicted probability distribution for real and generated images.</a:t>
            </a:r>
          </a:p>
          <a:p>
            <a:endParaRPr lang="en-US" i="1" dirty="0"/>
          </a:p>
          <a:p>
            <a:r>
              <a:rPr lang="en-US" i="1" dirty="0"/>
              <a:t>KL Divergence calculates the distance between two probability distributions in terms of cost of tuning one distribution.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b="1" i="1" dirty="0"/>
              <a:t>New Motivation: </a:t>
            </a:r>
            <a:r>
              <a:rPr lang="en-US" i="1" dirty="0"/>
              <a:t>Turning the model away from probability distributions and instead rating the images like the inception model. </a:t>
            </a:r>
          </a:p>
          <a:p>
            <a:endParaRPr lang="en-US" i="1" dirty="0"/>
          </a:p>
          <a:p>
            <a:r>
              <a:rPr lang="en-US" i="1" dirty="0"/>
              <a:t>Wasserstein turn discriminator into a critic that updates five times more often than generator.</a:t>
            </a:r>
          </a:p>
          <a:p>
            <a:endParaRPr lang="en-US" i="1" dirty="0"/>
          </a:p>
          <a:p>
            <a:r>
              <a:rPr lang="en-US" i="1" dirty="0"/>
              <a:t>WGAN is that the training process is more stable and less sensitive to model architecture and choice of hyperparameter configurations. </a:t>
            </a:r>
          </a:p>
          <a:p>
            <a:endParaRPr lang="en-US" dirty="0"/>
          </a:p>
        </p:txBody>
      </p:sp>
      <p:pic>
        <p:nvPicPr>
          <p:cNvPr id="4098" name="Picture 2" descr="From GAN to WGAN | Lil'Log">
            <a:extLst>
              <a:ext uri="{FF2B5EF4-FFF2-40B4-BE49-F238E27FC236}">
                <a16:creationId xmlns:a16="http://schemas.microsoft.com/office/drawing/2014/main" id="{64FE14B0-E7A0-8546-837C-FA1108399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7907"/>
          <a:stretch/>
        </p:blipFill>
        <p:spPr bwMode="auto">
          <a:xfrm>
            <a:off x="6995907" y="559558"/>
            <a:ext cx="4547191" cy="271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369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8541</TotalTime>
  <Words>1276</Words>
  <Application>Microsoft Office PowerPoint</Application>
  <PresentationFormat>Widescreen</PresentationFormat>
  <Paragraphs>178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GAN Loss Functions</vt:lpstr>
      <vt:lpstr>Recap: Evaluating GANS</vt:lpstr>
      <vt:lpstr>Recap: Evaluating GANS</vt:lpstr>
      <vt:lpstr>Objective </vt:lpstr>
      <vt:lpstr>Standard GAN Loss Function: Discriminator </vt:lpstr>
      <vt:lpstr>Standard GAN Loss Function: GAN</vt:lpstr>
      <vt:lpstr>Least Squared GANS Loss</vt:lpstr>
      <vt:lpstr>Implementing Least Squared GANS Loss</vt:lpstr>
      <vt:lpstr>Wasserstein GAN Loss (WGAN)</vt:lpstr>
      <vt:lpstr>Wasserstein GAN Loss (WGAN)</vt:lpstr>
      <vt:lpstr>Implementing Wasserstein GAN Loss</vt:lpstr>
      <vt:lpstr>Effect of Different GAN Loss Functions </vt:lpstr>
      <vt:lpstr>Next: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Topic Here</dc:title>
  <dc:creator>Durant Fullington</dc:creator>
  <cp:lastModifiedBy>Robertson, Preston</cp:lastModifiedBy>
  <cp:revision>1</cp:revision>
  <dcterms:created xsi:type="dcterms:W3CDTF">2022-01-11T16:54:03Z</dcterms:created>
  <dcterms:modified xsi:type="dcterms:W3CDTF">2022-03-31T07:14:35Z</dcterms:modified>
</cp:coreProperties>
</file>